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14" r:id="rId2"/>
    <p:sldId id="258" r:id="rId3"/>
    <p:sldId id="292" r:id="rId4"/>
    <p:sldId id="303" r:id="rId5"/>
    <p:sldId id="294" r:id="rId6"/>
    <p:sldId id="310" r:id="rId7"/>
    <p:sldId id="306" r:id="rId8"/>
    <p:sldId id="304" r:id="rId9"/>
    <p:sldId id="279" r:id="rId10"/>
    <p:sldId id="315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309" r:id="rId21"/>
    <p:sldId id="270" r:id="rId22"/>
    <p:sldId id="288" r:id="rId23"/>
    <p:sldId id="272" r:id="rId24"/>
    <p:sldId id="273" r:id="rId25"/>
    <p:sldId id="271" r:id="rId26"/>
    <p:sldId id="305" r:id="rId27"/>
    <p:sldId id="293" r:id="rId28"/>
    <p:sldId id="275" r:id="rId29"/>
    <p:sldId id="276" r:id="rId30"/>
    <p:sldId id="283" r:id="rId31"/>
    <p:sldId id="277" r:id="rId32"/>
    <p:sldId id="313" r:id="rId33"/>
    <p:sldId id="311" r:id="rId34"/>
    <p:sldId id="287" r:id="rId35"/>
    <p:sldId id="307" r:id="rId36"/>
    <p:sldId id="285" r:id="rId37"/>
    <p:sldId id="308" r:id="rId38"/>
    <p:sldId id="282" r:id="rId39"/>
    <p:sldId id="312" r:id="rId40"/>
    <p:sldId id="278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zivatel" initials="u" lastIdx="6" clrIdx="0">
    <p:extLst>
      <p:ext uri="{19B8F6BF-5375-455C-9EA6-DF929625EA0E}">
        <p15:presenceInfo xmlns:p15="http://schemas.microsoft.com/office/powerpoint/2012/main" userId="uzivatel" providerId="None"/>
      </p:ext>
    </p:extLst>
  </p:cmAuthor>
  <p:cmAuthor id="2" name="Eva Šilarová" initials="EŠ" lastIdx="4" clrIdx="1">
    <p:extLst>
      <p:ext uri="{19B8F6BF-5375-455C-9EA6-DF929625EA0E}">
        <p15:presenceInfo xmlns:p15="http://schemas.microsoft.com/office/powerpoint/2012/main" userId="Eva Šilar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FFF"/>
    <a:srgbClr val="CCFFFF"/>
    <a:srgbClr val="E9FEE6"/>
    <a:srgbClr val="FFE6CD"/>
    <a:srgbClr val="FFFFE5"/>
    <a:srgbClr val="FFFFEF"/>
    <a:srgbClr val="FFFFCD"/>
    <a:srgbClr val="FFFFCC"/>
    <a:srgbClr val="FFE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5T21:27:45.478" idx="3">
    <p:pos x="7210" y="2573"/>
    <p:text>sloupec Weights ael zůstává, nebo ho mají smazat, když váhy nemají?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5T21:29:19.565" idx="4">
    <p:pos x="4176" y="3926"/>
    <p:text>zde bude vysvětlení, co mají měnit a co nemusí? dole pod tímto slidem/obrázkem zůstal nakopírovaný jiný obrázek - smazat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5T21:29:19.565" idx="4">
    <p:pos x="4176" y="3926"/>
    <p:text>zde bude vysvětlení, co mají měnit a co nemusí? dole pod tímto slidem/obrázkem zůstal nakopírovaný jiný obrázek - smazat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9AC4B-DB9E-4CBD-836A-B73D5C1E118C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965FA-8EFC-4C2E-BE5B-B69D4CB738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66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7919D0-6F07-4ECD-952D-074A4EF0C3E8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272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5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18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30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82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06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03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79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90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17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51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82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4C40E-A023-4281-B309-3788082D66E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1961-EA9F-41F9-BB1C-20A0E8BE4A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57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comments" Target="../comments/comment1.xml"/><Relationship Id="rId2" Type="http://schemas.microsoft.com/office/2007/relationships/media" Target="../media/media1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comments" Target="../comments/commen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comments" Target="../comments/commen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s://data.pecbms.info/user/login" TargetMode="External"/><Relationship Id="rId4" Type="http://schemas.openxmlformats.org/officeDocument/2006/relationships/hyperlink" Target="https://pecbms.info/methods/software/tri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s://data.pecbms.info/user/login" TargetMode="External"/><Relationship Id="rId4" Type="http://schemas.openxmlformats.org/officeDocument/2006/relationships/hyperlink" Target="https://pecbms.info/methods/software/tri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https://pecbms.info/methods/software/birdstats/" TargetMode="External"/><Relationship Id="rId5" Type="http://schemas.openxmlformats.org/officeDocument/2006/relationships/hyperlink" Target="https://data.pecbms.info/user/login" TargetMode="Externa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2.png"/><Relationship Id="rId2" Type="http://schemas.microsoft.com/office/2007/relationships/media" Target="../media/media31.m4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2.png"/><Relationship Id="rId2" Type="http://schemas.microsoft.com/office/2007/relationships/media" Target="../media/media32.m4a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2.png"/><Relationship Id="rId2" Type="http://schemas.microsoft.com/office/2007/relationships/media" Target="../media/media33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youtube.com/watch?v=BvKETZ6kr9Q" TargetMode="Externa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hyperlink" Target="https://slideplayer.com/slide/13757425/" TargetMode="External"/><Relationship Id="rId5" Type="http://schemas.openxmlformats.org/officeDocument/2006/relationships/hyperlink" Target="https://rstudio.com/products/rstudio/download/#download" TargetMode="External"/><Relationship Id="rId4" Type="http://schemas.openxmlformats.org/officeDocument/2006/relationships/hyperlink" Target="https://www.r-project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hyperlink" Target="https://rstudio.com/products/rstudio/download/#download" TargetMode="Externa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r-project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hyperlink" Target="https://us02web.zoom.us/j/85793250178?pwd=OWc1NFp4YWVhT20xOHNabFk2TGR0dz0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1451" y="3497450"/>
            <a:ext cx="9144000" cy="104108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RTRIM-shell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cs-CZ" b="1" dirty="0" err="1" smtClean="0"/>
              <a:t>tutorial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123189"/>
            <a:ext cx="9144000" cy="1655762"/>
          </a:xfrm>
        </p:spPr>
        <p:txBody>
          <a:bodyPr/>
          <a:lstStyle/>
          <a:p>
            <a:r>
              <a:rPr lang="cs-CZ" dirty="0" smtClean="0"/>
              <a:t>Eva Šilarová</a:t>
            </a:r>
            <a:br>
              <a:rPr lang="cs-CZ" dirty="0" smtClean="0"/>
            </a:br>
            <a:r>
              <a:rPr lang="cs-CZ" dirty="0" err="1" smtClean="0"/>
              <a:t>silarova</a:t>
            </a:r>
            <a:r>
              <a:rPr lang="en-US" dirty="0" smtClean="0"/>
              <a:t>@birdlife.cz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66" y="0"/>
            <a:ext cx="3589234" cy="49949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63041"/>
            <a:ext cx="3589234" cy="4994959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4"/>
    </mc:Choice>
    <mc:Fallback xmlns="">
      <p:transition spd="slow" advTm="9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229031" y="5409015"/>
            <a:ext cx="6371304" cy="432619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1229031" y="4986518"/>
            <a:ext cx="6371304" cy="432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1229032" y="4060723"/>
            <a:ext cx="5663381" cy="432619"/>
          </a:xfrm>
          <a:prstGeom prst="rect">
            <a:avLst/>
          </a:prstGeom>
          <a:solidFill>
            <a:srgbClr val="E9F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1229032" y="2340077"/>
            <a:ext cx="5663381" cy="1720646"/>
          </a:xfrm>
          <a:prstGeom prst="rect">
            <a:avLst/>
          </a:prstGeom>
          <a:solidFill>
            <a:srgbClr val="FFE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élník 3"/>
          <p:cNvSpPr/>
          <p:nvPr/>
        </p:nvSpPr>
        <p:spPr>
          <a:xfrm>
            <a:off x="1229032" y="1907458"/>
            <a:ext cx="5663381" cy="861379"/>
          </a:xfrm>
          <a:prstGeom prst="rect">
            <a:avLst/>
          </a:prstGeom>
          <a:solidFill>
            <a:srgbClr val="FF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202" y="7561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400" dirty="0"/>
              <a:t/>
            </a:r>
            <a:br>
              <a:rPr lang="cs-CZ" sz="5400" dirty="0"/>
            </a:br>
            <a:r>
              <a:rPr lang="cs-CZ" sz="4900" dirty="0" smtClean="0"/>
              <a:t>RTRIM-</a:t>
            </a:r>
            <a:r>
              <a:rPr lang="cs-CZ" sz="4900" dirty="0" err="1" smtClean="0"/>
              <a:t>shell</a:t>
            </a:r>
            <a:r>
              <a:rPr lang="cs-CZ" sz="4900" dirty="0" smtClean="0"/>
              <a:t> </a:t>
            </a:r>
            <a:r>
              <a:rPr lang="cs-CZ" sz="4900" dirty="0" err="1" smtClean="0"/>
              <a:t>Procedure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47067" y="1874690"/>
            <a:ext cx="95918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Create a </a:t>
            </a:r>
            <a:r>
              <a:rPr lang="en-GB" sz="2800" dirty="0" err="1" smtClean="0"/>
              <a:t>working_folder</a:t>
            </a:r>
            <a:endParaRPr lang="en-GB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Input files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RTRIM-shell scripts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Downloading R and RTRIM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Output files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Output correction and submission</a:t>
            </a:r>
          </a:p>
          <a:p>
            <a:endParaRPr lang="en-GB" dirty="0" smtClean="0"/>
          </a:p>
          <a:p>
            <a:pPr marL="342900" indent="-342900">
              <a:buFont typeface="+mj-lt"/>
              <a:buAutoNum type="arabicPeriod"/>
            </a:pPr>
            <a:endParaRPr lang="en-GB" dirty="0" smtClean="0"/>
          </a:p>
          <a:p>
            <a:r>
              <a:rPr lang="cs-CZ" sz="2400" dirty="0" smtClean="0"/>
              <a:t>RTRIM-</a:t>
            </a:r>
            <a:r>
              <a:rPr lang="cs-CZ" sz="2400" dirty="0" err="1" smtClean="0"/>
              <a:t>shell</a:t>
            </a:r>
            <a:r>
              <a:rPr lang="cs-CZ" sz="2400" dirty="0" smtClean="0"/>
              <a:t> </a:t>
            </a:r>
            <a:r>
              <a:rPr lang="cs-CZ" sz="2400" dirty="0" err="1" smtClean="0"/>
              <a:t>examples</a:t>
            </a:r>
            <a:r>
              <a:rPr lang="cs-CZ" sz="2400" dirty="0" smtClean="0"/>
              <a:t> </a:t>
            </a:r>
            <a:endParaRPr lang="en-US" sz="2400" dirty="0" smtClean="0"/>
          </a:p>
          <a:p>
            <a:r>
              <a:rPr lang="cs-CZ" sz="2400" dirty="0" smtClean="0"/>
              <a:t>R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beginners</a:t>
            </a:r>
            <a:endParaRPr lang="en-GB" sz="2400" dirty="0"/>
          </a:p>
        </p:txBody>
      </p:sp>
      <p:sp>
        <p:nvSpPr>
          <p:cNvPr id="10" name="Obdélník 9"/>
          <p:cNvSpPr/>
          <p:nvPr/>
        </p:nvSpPr>
        <p:spPr>
          <a:xfrm>
            <a:off x="10770009" y="143820"/>
            <a:ext cx="135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  <a:endParaRPr lang="en-US" dirty="0"/>
          </a:p>
        </p:txBody>
      </p: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58"/>
    </mc:Choice>
    <mc:Fallback xmlns="">
      <p:transition spd="slow" advTm="51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0900" y="277687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1. </a:t>
            </a:r>
            <a:r>
              <a:rPr lang="cs-CZ" dirty="0" err="1" smtClean="0"/>
              <a:t>Create</a:t>
            </a:r>
            <a:r>
              <a:rPr lang="cs-CZ" dirty="0" smtClean="0"/>
              <a:t> a </a:t>
            </a:r>
            <a:r>
              <a:rPr lang="en-US" dirty="0" smtClean="0"/>
              <a:t>working</a:t>
            </a:r>
            <a:r>
              <a:rPr lang="cs-CZ" dirty="0"/>
              <a:t>_</a:t>
            </a:r>
            <a:r>
              <a:rPr lang="en-US" dirty="0" smtClean="0"/>
              <a:t>folder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623454" y="1161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075613" algn="l"/>
              </a:tabLst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74050" y="1161805"/>
            <a:ext cx="10083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USE ALL THE NAMES WITHOUT SPACES, PLEASE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working_folder</a:t>
            </a:r>
            <a:r>
              <a:rPr lang="en-US" sz="2400" b="1" dirty="0" smtClean="0"/>
              <a:t> or working-folder</a:t>
            </a:r>
          </a:p>
          <a:p>
            <a:endParaRPr lang="cs-CZ" sz="2400" dirty="0" smtClean="0"/>
          </a:p>
          <a:p>
            <a:r>
              <a:rPr lang="en-US" sz="2400" dirty="0" smtClean="0"/>
              <a:t>Your working folder must contain:</a:t>
            </a:r>
            <a:br>
              <a:rPr lang="en-US" sz="2400" dirty="0" smtClean="0"/>
            </a:b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072358" y="2708704"/>
            <a:ext cx="7169923" cy="304698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</a:t>
            </a:r>
            <a:r>
              <a:rPr lang="cs-CZ" sz="2400" b="1" dirty="0" err="1" smtClean="0"/>
              <a:t>orking</a:t>
            </a:r>
            <a:r>
              <a:rPr lang="en-US" sz="2400" b="1" dirty="0"/>
              <a:t>_</a:t>
            </a:r>
            <a:r>
              <a:rPr lang="cs-CZ" sz="2400" b="1" dirty="0" err="1" smtClean="0"/>
              <a:t>folder</a:t>
            </a:r>
            <a:endParaRPr lang="cs-CZ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_1_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_counts.csv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_1_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_arg_input_stratum.csv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shell_rtrim_strata.R</a:t>
            </a:r>
            <a:r>
              <a:rPr lang="en-GB" sz="2400" dirty="0" smtClean="0"/>
              <a:t> </a:t>
            </a:r>
            <a:r>
              <a:rPr lang="cs-CZ" sz="2400" dirty="0" err="1"/>
              <a:t>script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processingOutputSpeciesStratumCombinations.R</a:t>
            </a:r>
            <a:r>
              <a:rPr lang="en-GB" sz="2400" dirty="0"/>
              <a:t> </a:t>
            </a:r>
            <a:r>
              <a:rPr lang="cs-CZ" sz="2400" dirty="0" err="1"/>
              <a:t>script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functions_Shell_Rtrim.R</a:t>
            </a:r>
            <a:r>
              <a:rPr lang="en-GB" sz="2400" dirty="0"/>
              <a:t> </a:t>
            </a:r>
            <a:r>
              <a:rPr lang="cs-CZ" sz="2400" dirty="0" err="1" smtClean="0"/>
              <a:t>script</a:t>
            </a:r>
            <a:endParaRPr lang="en-GB" sz="2400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250221" y="165748"/>
            <a:ext cx="1777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Data preparation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8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63"/>
    </mc:Choice>
    <mc:Fallback xmlns="">
      <p:transition spd="slow" advTm="7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3460" y="3583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2. </a:t>
            </a:r>
            <a:r>
              <a:rPr lang="en-US" dirty="0" smtClean="0"/>
              <a:t>Input</a:t>
            </a:r>
            <a:r>
              <a:rPr lang="cs-CZ" dirty="0" smtClean="0"/>
              <a:t> </a:t>
            </a:r>
            <a:r>
              <a:rPr lang="en-US" dirty="0" smtClean="0"/>
              <a:t>files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Obdélník 2"/>
          <p:cNvSpPr/>
          <p:nvPr/>
        </p:nvSpPr>
        <p:spPr>
          <a:xfrm>
            <a:off x="860956" y="1225689"/>
            <a:ext cx="103311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cs-CZ" sz="2400" dirty="0" err="1"/>
              <a:t>wo</a:t>
            </a:r>
            <a:r>
              <a:rPr lang="cs-CZ" sz="2400" dirty="0"/>
              <a:t> </a:t>
            </a:r>
            <a:r>
              <a:rPr lang="en-US" sz="2400" b="1" dirty="0"/>
              <a:t>.csv tables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each</a:t>
            </a:r>
            <a:r>
              <a:rPr lang="cs-CZ" sz="2400" dirty="0"/>
              <a:t> species</a:t>
            </a:r>
            <a:endParaRPr lang="en-US" sz="2400" dirty="0"/>
          </a:p>
          <a:p>
            <a:pPr>
              <a:spcAft>
                <a:spcPts val="0"/>
              </a:spcAft>
            </a:pP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_counts.csv </a:t>
            </a: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your data file</a:t>
            </a:r>
          </a:p>
          <a:p>
            <a:pPr>
              <a:spcAft>
                <a:spcPts val="0"/>
              </a:spcAft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_arg_input_stratum.csv </a:t>
            </a:r>
          </a:p>
          <a:p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cs-CZ" sz="2400" dirty="0" err="1"/>
              <a:t>file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 smtClean="0"/>
              <a:t>arguments</a:t>
            </a:r>
            <a:r>
              <a:rPr lang="en-US" sz="2400" dirty="0" smtClean="0"/>
              <a:t> =&gt; “cooking book”</a:t>
            </a:r>
            <a:endParaRPr lang="en-US" sz="2400" dirty="0"/>
          </a:p>
          <a:p>
            <a:r>
              <a:rPr lang="en-US" sz="2400" dirty="0" smtClean="0"/>
              <a:t>- </a:t>
            </a:r>
            <a:r>
              <a:rPr lang="cs-CZ" sz="2400" dirty="0" err="1" smtClean="0"/>
              <a:t>information</a:t>
            </a:r>
            <a:r>
              <a:rPr lang="cs-CZ" sz="2400" dirty="0" smtClean="0"/>
              <a:t> </a:t>
            </a:r>
            <a:r>
              <a:rPr lang="cs-CZ" sz="2400" dirty="0"/>
              <a:t>to analyse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counts</a:t>
            </a:r>
            <a:r>
              <a:rPr lang="cs-CZ" sz="2400" dirty="0"/>
              <a:t>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</a:t>
            </a:r>
            <a:endParaRPr lang="cs-CZ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overdispersion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serial correlation, … 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endParaRPr lang="cs-CZ" sz="2400" dirty="0"/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0" y="3724028"/>
            <a:ext cx="12192000" cy="75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2800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250221" y="175580"/>
            <a:ext cx="1777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Data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3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4"/>
    </mc:Choice>
    <mc:Fallback xmlns="">
      <p:transition spd="slow" advTm="44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423" x="590550" y="5524500"/>
          <p14:tracePt t="12585" x="590550" y="5518150"/>
          <p14:tracePt t="12592" x="584200" y="5499100"/>
          <p14:tracePt t="12600" x="584200" y="5486400"/>
          <p14:tracePt t="12612" x="577850" y="5467350"/>
          <p14:tracePt t="12628" x="565150" y="5422900"/>
          <p14:tracePt t="12645" x="552450" y="5397500"/>
          <p14:tracePt t="12662" x="546100" y="5365750"/>
          <p14:tracePt t="12667" x="539750" y="5346700"/>
          <p14:tracePt t="12678" x="539750" y="5314950"/>
          <p14:tracePt t="12696" x="527050" y="5238750"/>
          <p14:tracePt t="12711" x="514350" y="5092700"/>
          <p14:tracePt t="12728" x="501650" y="4991100"/>
          <p14:tracePt t="12745" x="488950" y="4876800"/>
          <p14:tracePt t="12762" x="482600" y="4756150"/>
          <p14:tracePt t="12779" x="469900" y="4622800"/>
          <p14:tracePt t="12795" x="463550" y="4483100"/>
          <p14:tracePt t="12812" x="444500" y="4343400"/>
          <p14:tracePt t="12829" x="444500" y="4191000"/>
          <p14:tracePt t="12845" x="438150" y="4044950"/>
          <p14:tracePt t="12862" x="438150" y="3892550"/>
          <p14:tracePt t="12879" x="431800" y="3752850"/>
          <p14:tracePt t="12896" x="431800" y="3606800"/>
          <p14:tracePt t="12912" x="431800" y="3403600"/>
          <p14:tracePt t="12929" x="431800" y="3270250"/>
          <p14:tracePt t="12945" x="431800" y="3149600"/>
          <p14:tracePt t="12962" x="431800" y="3035300"/>
          <p14:tracePt t="12979" x="431800" y="2933700"/>
          <p14:tracePt t="12996" x="431800" y="2838450"/>
          <p14:tracePt t="13012" x="438150" y="2749550"/>
          <p14:tracePt t="13029" x="450850" y="2673350"/>
          <p14:tracePt t="13045" x="469900" y="2597150"/>
          <p14:tracePt t="13062" x="495300" y="2527300"/>
          <p14:tracePt t="13079" x="520700" y="2432050"/>
          <p14:tracePt t="13095" x="533400" y="2400300"/>
          <p14:tracePt t="13112" x="565150" y="2336800"/>
          <p14:tracePt t="13129" x="584200" y="2292350"/>
          <p14:tracePt t="13146" x="584200" y="2279650"/>
          <p14:tracePt t="13162" x="596900" y="2266950"/>
          <p14:tracePt t="13179" x="596900" y="2260600"/>
          <p14:tracePt t="13208" x="609600" y="2247900"/>
          <p14:tracePt t="13225" x="615950" y="2241550"/>
          <p14:tracePt t="13257" x="615950" y="2235200"/>
          <p14:tracePt t="13273" x="628650" y="2235200"/>
          <p14:tracePt t="13282" x="628650" y="2228850"/>
          <p14:tracePt t="13289" x="635000" y="2228850"/>
          <p14:tracePt t="13298" x="647700" y="2228850"/>
          <p14:tracePt t="13312" x="654050" y="2216150"/>
          <p14:tracePt t="13465" x="666750" y="2216150"/>
          <p14:tracePt t="13483" x="673100" y="2216150"/>
          <p14:tracePt t="13498" x="692150" y="2228850"/>
          <p14:tracePt t="13505" x="698500" y="2241550"/>
          <p14:tracePt t="17064" x="698500" y="2254250"/>
          <p14:tracePt t="17072" x="698500" y="2273300"/>
          <p14:tracePt t="17083" x="698500" y="2279650"/>
          <p14:tracePt t="17100" x="698500" y="2305050"/>
          <p14:tracePt t="17117" x="692150" y="2349500"/>
          <p14:tracePt t="17134" x="685800" y="2374900"/>
          <p14:tracePt t="17150" x="685800" y="2413000"/>
          <p14:tracePt t="17170" x="679450" y="2457450"/>
          <p14:tracePt t="17184" x="679450" y="2482850"/>
          <p14:tracePt t="17200" x="679450" y="2520950"/>
          <p14:tracePt t="17217" x="679450" y="2571750"/>
          <p14:tracePt t="17234" x="679450" y="2609850"/>
          <p14:tracePt t="17250" x="679450" y="2660650"/>
          <p14:tracePt t="17267" x="679450" y="2705100"/>
          <p14:tracePt t="17284" x="679450" y="2749550"/>
          <p14:tracePt t="17300" x="679450" y="2787650"/>
          <p14:tracePt t="17317" x="679450" y="2838450"/>
          <p14:tracePt t="17334" x="692150" y="2889250"/>
          <p14:tracePt t="17350" x="698500" y="2940050"/>
          <p14:tracePt t="17367" x="698500" y="2984500"/>
          <p14:tracePt t="17384" x="698500" y="3035300"/>
          <p14:tracePt t="17400" x="698500" y="3105150"/>
          <p14:tracePt t="17417" x="711200" y="3149600"/>
          <p14:tracePt t="17434" x="717550" y="3168650"/>
          <p14:tracePt t="17450" x="723900" y="3181350"/>
          <p14:tracePt t="17467" x="730250" y="3206750"/>
          <p14:tracePt t="17500" x="730250" y="3219450"/>
          <p14:tracePt t="17517" x="730250" y="3225800"/>
          <p14:tracePt t="17545" x="742950" y="3238500"/>
          <p14:tracePt t="17554" x="742950" y="3244850"/>
          <p14:tracePt t="17577" x="755650" y="3257550"/>
          <p14:tracePt t="17641" x="755650" y="3263900"/>
          <p14:tracePt t="17712" x="762000" y="3270250"/>
          <p14:tracePt t="17736" x="762000" y="3276600"/>
          <p14:tracePt t="17744" x="762000" y="3282950"/>
          <p14:tracePt t="4354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596" y="551738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2. </a:t>
            </a:r>
            <a:r>
              <a:rPr lang="en-US" b="1" dirty="0" smtClean="0"/>
              <a:t>What </a:t>
            </a:r>
            <a:r>
              <a:rPr lang="en-US" b="1" dirty="0"/>
              <a:t>does the name </a:t>
            </a:r>
            <a:r>
              <a:rPr lang="cs-CZ" b="1" dirty="0" err="1" smtClean="0"/>
              <a:t>of</a:t>
            </a:r>
            <a:r>
              <a:rPr lang="cs-CZ" b="1" dirty="0" smtClean="0"/>
              <a:t> input </a:t>
            </a:r>
            <a:r>
              <a:rPr lang="cs-CZ" b="1" dirty="0" err="1" smtClean="0"/>
              <a:t>file</a:t>
            </a:r>
            <a:r>
              <a:rPr lang="cs-CZ" b="1" dirty="0" smtClean="0"/>
              <a:t> </a:t>
            </a:r>
            <a:r>
              <a:rPr lang="en-US" b="1" dirty="0" smtClean="0"/>
              <a:t>mean</a:t>
            </a:r>
            <a:r>
              <a:rPr lang="en-US" b="1" dirty="0"/>
              <a:t>?</a:t>
            </a:r>
            <a:br>
              <a:rPr lang="en-US" b="1" dirty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008403" y="1461331"/>
            <a:ext cx="91354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3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3000" b="1" dirty="0" smtClean="0"/>
              <a:t>_counts.csv</a:t>
            </a:r>
            <a:endParaRPr lang="cs-CZ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BMP</a:t>
            </a:r>
            <a:r>
              <a:rPr lang="cs-CZ" sz="2400" dirty="0"/>
              <a:t> </a:t>
            </a:r>
            <a:r>
              <a:rPr lang="en-US" sz="2400" dirty="0"/>
              <a:t>= code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en-US" sz="2400" dirty="0"/>
              <a:t>bird 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will </a:t>
            </a:r>
            <a:r>
              <a:rPr lang="en-US" sz="2400" dirty="0"/>
              <a:t>be deleted before data submitting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you </a:t>
            </a:r>
            <a:r>
              <a:rPr lang="en-US" sz="2400" dirty="0"/>
              <a:t>can choose you own code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_</a:t>
            </a:r>
            <a:r>
              <a:rPr lang="en-US" sz="2400" dirty="0"/>
              <a:t>18570</a:t>
            </a:r>
            <a:r>
              <a:rPr lang="cs-CZ" sz="2400" dirty="0"/>
              <a:t> </a:t>
            </a:r>
            <a:r>
              <a:rPr lang="en-US" sz="2400" dirty="0"/>
              <a:t>= </a:t>
            </a:r>
            <a:r>
              <a:rPr lang="en-US" sz="2400" dirty="0" err="1"/>
              <a:t>euring</a:t>
            </a:r>
            <a:r>
              <a:rPr lang="en-US" sz="2400" dirty="0"/>
              <a:t> </a:t>
            </a:r>
            <a:r>
              <a:rPr lang="cs-CZ" sz="2400" dirty="0"/>
              <a:t>species </a:t>
            </a:r>
            <a:r>
              <a:rPr lang="cs-CZ" sz="2400" dirty="0" err="1"/>
              <a:t>code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_</a:t>
            </a:r>
            <a:r>
              <a:rPr lang="cs-CZ" sz="2400" dirty="0"/>
              <a:t>1</a:t>
            </a:r>
            <a:r>
              <a:rPr lang="en-US" sz="2400" dirty="0"/>
              <a:t> = national </a:t>
            </a:r>
            <a:r>
              <a:rPr lang="en-US" sz="2400" dirty="0" smtClean="0"/>
              <a:t>data</a:t>
            </a:r>
            <a:endParaRPr lang="cs-CZ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use </a:t>
            </a:r>
            <a:r>
              <a:rPr lang="en-US" sz="2400" dirty="0"/>
              <a:t>always 1 in case of data sent to the PECBMS unit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_</a:t>
            </a:r>
            <a:r>
              <a:rPr lang="cs-CZ" sz="2400" dirty="0"/>
              <a:t> 4</a:t>
            </a:r>
            <a:r>
              <a:rPr lang="en-US" sz="2400" dirty="0" smtClean="0"/>
              <a:t> =</a:t>
            </a:r>
            <a:r>
              <a:rPr lang="cs-CZ" sz="2400" dirty="0" smtClean="0"/>
              <a:t> country </a:t>
            </a:r>
            <a:r>
              <a:rPr lang="cs-CZ" sz="2400" dirty="0" err="1" smtClean="0"/>
              <a:t>code</a:t>
            </a:r>
            <a:endParaRPr lang="en-US" sz="2400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250221" y="165748"/>
            <a:ext cx="1777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Data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3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46"/>
    </mc:Choice>
    <mc:Fallback xmlns="">
      <p:transition spd="slow" advTm="5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111" x="615950" y="5549900"/>
          <p14:tracePt t="8151" x="615950" y="5537200"/>
          <p14:tracePt t="8161" x="615950" y="5518150"/>
          <p14:tracePt t="8168" x="615950" y="5492750"/>
          <p14:tracePt t="8176" x="615950" y="5480050"/>
          <p14:tracePt t="8193" x="615950" y="5435600"/>
          <p14:tracePt t="8209" x="615950" y="5391150"/>
          <p14:tracePt t="8226" x="615950" y="5295900"/>
          <p14:tracePt t="8242" x="615950" y="5181600"/>
          <p14:tracePt t="8259" x="609600" y="5048250"/>
          <p14:tracePt t="8276" x="590550" y="4889500"/>
          <p14:tracePt t="8292" x="565150" y="4699000"/>
          <p14:tracePt t="8309" x="546100" y="4508500"/>
          <p14:tracePt t="8326" x="514350" y="4330700"/>
          <p14:tracePt t="8343" x="495300" y="4184650"/>
          <p14:tracePt t="8359" x="482600" y="4044950"/>
          <p14:tracePt t="8376" x="469900" y="3937000"/>
          <p14:tracePt t="8393" x="457200" y="3829050"/>
          <p14:tracePt t="8410" x="444500" y="3727450"/>
          <p14:tracePt t="8426" x="438150" y="3638550"/>
          <p14:tracePt t="8431" x="431800" y="3594100"/>
          <p14:tracePt t="8443" x="431800" y="3562350"/>
          <p14:tracePt t="8459" x="431800" y="3441700"/>
          <p14:tracePt t="8476" x="431800" y="3359150"/>
          <p14:tracePt t="8493" x="431800" y="3263900"/>
          <p14:tracePt t="8509" x="450850" y="3155950"/>
          <p14:tracePt t="8526" x="476250" y="3035300"/>
          <p14:tracePt t="8543" x="495300" y="2908300"/>
          <p14:tracePt t="8560" x="527050" y="2768600"/>
          <p14:tracePt t="8576" x="552450" y="2616200"/>
          <p14:tracePt t="8581" x="565150" y="2546350"/>
          <p14:tracePt t="8593" x="590550" y="2476500"/>
          <p14:tracePt t="8610" x="622300" y="2362200"/>
          <p14:tracePt t="8629" x="666750" y="2247900"/>
          <p14:tracePt t="8644" x="685800" y="2216150"/>
          <p14:tracePt t="8659" x="698500" y="2184400"/>
          <p14:tracePt t="8733" x="704850" y="2178050"/>
          <p14:tracePt t="8740" x="717550" y="2178050"/>
          <p14:tracePt t="8748" x="723900" y="2165350"/>
          <p14:tracePt t="8760" x="736600" y="2152650"/>
          <p14:tracePt t="8777" x="762000" y="2133600"/>
          <p14:tracePt t="8793" x="787400" y="2114550"/>
          <p14:tracePt t="8810" x="825500" y="2095500"/>
          <p14:tracePt t="8827" x="831850" y="2082800"/>
          <p14:tracePt t="8844" x="844550" y="2070100"/>
          <p14:tracePt t="8899" x="857250" y="2070100"/>
          <p14:tracePt t="8907" x="857250" y="2076450"/>
          <p14:tracePt t="8916" x="869950" y="2076450"/>
          <p14:tracePt t="8927" x="876300" y="2076450"/>
          <p14:tracePt t="8943" x="901700" y="2082800"/>
          <p14:tracePt t="8960" x="933450" y="2095500"/>
          <p14:tracePt t="8977" x="952500" y="2101850"/>
          <p14:tracePt t="8994" x="984250" y="2101850"/>
          <p14:tracePt t="9010" x="996950" y="2101850"/>
          <p14:tracePt t="9027" x="1009650" y="2101850"/>
          <p14:tracePt t="9043" x="1016000" y="2101850"/>
          <p14:tracePt t="9188" x="1016000" y="2108200"/>
          <p14:tracePt t="9203" x="1022350" y="2108200"/>
          <p14:tracePt t="9236" x="1028700" y="2108200"/>
          <p14:tracePt t="9243" x="1035050" y="2108200"/>
          <p14:tracePt t="9251" x="1047750" y="2114550"/>
          <p14:tracePt t="9260" x="1047750" y="2120900"/>
          <p14:tracePt t="9316" x="1054100" y="2120900"/>
          <p14:tracePt t="9348" x="1054100" y="2127250"/>
          <p14:tracePt t="9411" x="1060450" y="2127250"/>
          <p14:tracePt t="9419" x="1060450" y="2133600"/>
          <p14:tracePt t="9427" x="1066800" y="2139950"/>
          <p14:tracePt t="9492" x="1079500" y="2139950"/>
          <p14:tracePt t="9500" x="1085850" y="2139950"/>
          <p14:tracePt t="9511" x="1092200" y="2146300"/>
          <p14:tracePt t="9527" x="1098550" y="2146300"/>
          <p14:tracePt t="9544" x="1104900" y="2146300"/>
          <p14:tracePt t="9561" x="1111250" y="2146300"/>
          <p14:tracePt t="9604" x="1117600" y="2146300"/>
          <p14:tracePt t="9620" x="1130300" y="2146300"/>
          <p14:tracePt t="9636" x="1136650" y="2146300"/>
          <p14:tracePt t="9668" x="1143000" y="2146300"/>
          <p14:tracePt t="21018" x="1143000" y="2152650"/>
          <p14:tracePt t="21027" x="1143000" y="2159000"/>
          <p14:tracePt t="21035" x="1143000" y="2171700"/>
          <p14:tracePt t="21044" x="1143000" y="2190750"/>
          <p14:tracePt t="21057" x="1143000" y="2241550"/>
          <p14:tracePt t="21074" x="1136650" y="2279650"/>
          <p14:tracePt t="21091" x="1123950" y="2324100"/>
          <p14:tracePt t="21107" x="1123950" y="2355850"/>
          <p14:tracePt t="21124" x="1117600" y="2400300"/>
          <p14:tracePt t="21141" x="1111250" y="2451100"/>
          <p14:tracePt t="21158" x="1098550" y="2495550"/>
          <p14:tracePt t="21174" x="1092200" y="2559050"/>
          <p14:tracePt t="21191" x="1079500" y="2641600"/>
          <p14:tracePt t="21208" x="1066800" y="2711450"/>
          <p14:tracePt t="21224" x="1066800" y="2762250"/>
          <p14:tracePt t="21241" x="1054100" y="2813050"/>
          <p14:tracePt t="21258" x="1054100" y="2838450"/>
          <p14:tracePt t="21274" x="1047750" y="2882900"/>
          <p14:tracePt t="21293" x="1041400" y="2921000"/>
          <p14:tracePt t="21307" x="1041400" y="2959100"/>
          <p14:tracePt t="21324" x="1041400" y="2990850"/>
          <p14:tracePt t="21341" x="1035050" y="3009900"/>
          <p14:tracePt t="21358" x="1035050" y="3041650"/>
          <p14:tracePt t="21374" x="1035050" y="3048000"/>
          <p14:tracePt t="21391" x="1035050" y="3054350"/>
          <p14:tracePt t="21435" x="1035050" y="3060700"/>
          <p14:tracePt t="21467" x="1035050" y="3067050"/>
          <p14:tracePt t="21476" x="1035050" y="3079750"/>
          <p14:tracePt t="21506" x="1035050" y="3086100"/>
          <p14:tracePt t="21515" x="1035050" y="3105150"/>
          <p14:tracePt t="21526" x="1035050" y="3117850"/>
          <p14:tracePt t="21541" x="1035050" y="3143250"/>
          <p14:tracePt t="21558" x="1035050" y="3175000"/>
          <p14:tracePt t="21575" x="1035050" y="3206750"/>
          <p14:tracePt t="21591" x="1041400" y="3213100"/>
          <p14:tracePt t="21643" x="1047750" y="3219450"/>
          <p14:tracePt t="21658" x="1054100" y="3219450"/>
          <p14:tracePt t="21678" x="1060450" y="3213100"/>
          <p14:tracePt t="21682" x="1066800" y="3213100"/>
          <p14:tracePt t="21691" x="1079500" y="3206750"/>
          <p14:tracePt t="21708" x="1092200" y="3206750"/>
          <p14:tracePt t="21725" x="1098550" y="3194050"/>
          <p14:tracePt t="21742" x="1098550" y="3187700"/>
          <p14:tracePt t="21758" x="1111250" y="3181350"/>
          <p14:tracePt t="21775" x="1117600" y="3181350"/>
          <p14:tracePt t="21791" x="1123950" y="3181350"/>
          <p14:tracePt t="21808" x="1130300" y="3181350"/>
          <p14:tracePt t="21961" x="1136650" y="3181350"/>
          <p14:tracePt t="22011" x="1136650" y="3187700"/>
          <p14:tracePt t="22092" x="1136650" y="3194050"/>
          <p14:tracePt t="22098" x="1136650" y="3200400"/>
          <p14:tracePt t="22110" x="1136650" y="3206750"/>
          <p14:tracePt t="22125" x="1130300" y="3225800"/>
          <p14:tracePt t="22142" x="1130300" y="3232150"/>
          <p14:tracePt t="22159" x="1130300" y="3251200"/>
          <p14:tracePt t="22175" x="1130300" y="3257550"/>
          <p14:tracePt t="22267" x="1130300" y="3251200"/>
          <p14:tracePt t="22441" x="1130300" y="3257550"/>
          <p14:tracePt t="22450" x="1130300" y="3263900"/>
          <p14:tracePt t="22459" x="1130300" y="3270250"/>
          <p14:tracePt t="22476" x="1130300" y="3276600"/>
          <p14:tracePt t="22492" x="1130300" y="3282950"/>
          <p14:tracePt t="22509" x="1130300" y="3289300"/>
          <p14:tracePt t="22526" x="1130300" y="3295650"/>
          <p14:tracePt t="28171" x="1130300" y="3308350"/>
          <p14:tracePt t="28188" x="1130300" y="3321050"/>
          <p14:tracePt t="28197" x="1130300" y="3327400"/>
          <p14:tracePt t="28204" x="1130300" y="3346450"/>
          <p14:tracePt t="28216" x="1130300" y="3365500"/>
          <p14:tracePt t="28232" x="1130300" y="3409950"/>
          <p14:tracePt t="28249" x="1130300" y="3448050"/>
          <p14:tracePt t="28266" x="1130300" y="3460750"/>
          <p14:tracePt t="28282" x="1130300" y="3486150"/>
          <p14:tracePt t="28299" x="1130300" y="3505200"/>
          <p14:tracePt t="28316" x="1130300" y="3511550"/>
          <p14:tracePt t="28333" x="1130300" y="3517900"/>
          <p14:tracePt t="28349" x="1130300" y="3524250"/>
          <p14:tracePt t="28366" x="1130300" y="3536950"/>
          <p14:tracePt t="28383" x="1130300" y="3562350"/>
          <p14:tracePt t="28399" x="1130300" y="3568700"/>
          <p14:tracePt t="28416" x="1130300" y="3587750"/>
          <p14:tracePt t="28432" x="1130300" y="3606800"/>
          <p14:tracePt t="28449" x="1130300" y="3613150"/>
          <p14:tracePt t="28636" x="1136650" y="3632200"/>
          <p14:tracePt t="28652" x="1136650" y="3638550"/>
          <p14:tracePt t="28660" x="1143000" y="3638550"/>
          <p14:tracePt t="40848" x="1149350" y="3651250"/>
          <p14:tracePt t="40865" x="1149350" y="3663950"/>
          <p14:tracePt t="40873" x="1136650" y="3689350"/>
          <p14:tracePt t="40882" x="1136650" y="3708400"/>
          <p14:tracePt t="40897" x="1130300" y="3759200"/>
          <p14:tracePt t="40914" x="1123950" y="3822700"/>
          <p14:tracePt t="40930" x="1123950" y="3879850"/>
          <p14:tracePt t="40947" x="1123950" y="3937000"/>
          <p14:tracePt t="40964" x="1123950" y="3981450"/>
          <p14:tracePt t="40980" x="1123950" y="4006850"/>
          <p14:tracePt t="40997" x="1123950" y="4025900"/>
          <p14:tracePt t="41014" x="1123950" y="4044950"/>
          <p14:tracePt t="41031" x="1123950" y="4064000"/>
          <p14:tracePt t="41047" x="1123950" y="4083050"/>
          <p14:tracePt t="41064" x="1123950" y="4095750"/>
          <p14:tracePt t="41081" x="1123950" y="4121150"/>
          <p14:tracePt t="41098" x="1123950" y="4133850"/>
          <p14:tracePt t="41114" x="1123950" y="4146550"/>
          <p14:tracePt t="41131" x="1123950" y="4171950"/>
          <p14:tracePt t="41147" x="1123950" y="4191000"/>
          <p14:tracePt t="41164" x="1136650" y="4216400"/>
          <p14:tracePt t="41181" x="1136650" y="4229100"/>
          <p14:tracePt t="41214" x="1143000" y="4235450"/>
          <p14:tracePt t="41250" x="1143000" y="4248150"/>
          <p14:tracePt t="41267" x="1143000" y="4254500"/>
          <p14:tracePt t="41281" x="1149350" y="4260850"/>
          <p14:tracePt t="41289" x="1149350" y="4267200"/>
          <p14:tracePt t="41321" x="1149350" y="4273550"/>
          <p14:tracePt t="41338" x="1149350" y="4279900"/>
          <p14:tracePt t="41346" x="1149350" y="4286250"/>
          <p14:tracePt t="41353" x="1149350" y="4292600"/>
          <p14:tracePt t="41378" x="1149350" y="4298950"/>
          <p14:tracePt t="41385" x="1149350" y="4311650"/>
          <p14:tracePt t="41398" x="1149350" y="4324350"/>
          <p14:tracePt t="41414" x="1149350" y="4330700"/>
          <p14:tracePt t="50354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5885" y="505802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/>
          <a:srcRect r="75907" b="40177"/>
          <a:stretch/>
        </p:blipFill>
        <p:spPr>
          <a:xfrm>
            <a:off x="817685" y="514348"/>
            <a:ext cx="4469844" cy="47522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35914" y="2573660"/>
            <a:ext cx="6972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/>
              <a:t>Weights</a:t>
            </a:r>
            <a:r>
              <a:rPr lang="cs-CZ" sz="2400" dirty="0" smtClean="0"/>
              <a:t> </a:t>
            </a:r>
            <a:r>
              <a:rPr lang="cs-CZ" sz="2400" dirty="0" err="1"/>
              <a:t>may</a:t>
            </a:r>
            <a:r>
              <a:rPr lang="cs-CZ" sz="2400" dirty="0"/>
              <a:t> </a:t>
            </a:r>
            <a:r>
              <a:rPr lang="cs-CZ" sz="2400" dirty="0" err="1"/>
              <a:t>also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present</a:t>
            </a:r>
            <a:r>
              <a:rPr lang="cs-CZ" sz="2400" dirty="0"/>
              <a:t> in </a:t>
            </a: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cs-CZ" sz="2400" dirty="0" err="1"/>
              <a:t>file</a:t>
            </a:r>
            <a:r>
              <a:rPr lang="cs-CZ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!!! If no </a:t>
            </a:r>
            <a:r>
              <a:rPr lang="cs-CZ" sz="2400" b="1" dirty="0" err="1" smtClean="0"/>
              <a:t>weights</a:t>
            </a:r>
            <a:r>
              <a:rPr lang="cs-CZ" sz="2400" b="1" dirty="0" smtClean="0"/>
              <a:t> </a:t>
            </a:r>
            <a:r>
              <a:rPr lang="cs-CZ" sz="2400" b="1" dirty="0"/>
              <a:t>are </a:t>
            </a:r>
            <a:r>
              <a:rPr lang="cs-CZ" sz="2400" b="1" dirty="0" err="1" smtClean="0"/>
              <a:t>used</a:t>
            </a:r>
            <a:r>
              <a:rPr lang="en-US" sz="2400" b="1" dirty="0"/>
              <a:t>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-&gt;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don't</a:t>
            </a:r>
            <a:r>
              <a:rPr lang="cs-CZ" sz="2400" b="1" dirty="0" smtClean="0"/>
              <a:t> </a:t>
            </a:r>
            <a:r>
              <a:rPr lang="cs-CZ" sz="2400" b="1" dirty="0" err="1"/>
              <a:t>include</a:t>
            </a:r>
            <a:r>
              <a:rPr lang="cs-CZ" sz="2400" b="1" dirty="0"/>
              <a:t> </a:t>
            </a:r>
            <a:r>
              <a:rPr lang="en-US" sz="2400" b="1" dirty="0" smtClean="0"/>
              <a:t>the column Weights</a:t>
            </a:r>
            <a:br>
              <a:rPr lang="en-US" sz="2400" b="1" dirty="0" smtClean="0"/>
            </a:br>
            <a:r>
              <a:rPr lang="en-US" sz="2400" b="1" dirty="0" smtClean="0"/>
              <a:t> in the table!</a:t>
            </a:r>
            <a:endParaRPr lang="cs-CZ" sz="2400" b="1" dirty="0"/>
          </a:p>
          <a:p>
            <a:r>
              <a:rPr lang="en-US" sz="2400" dirty="0"/>
              <a:t>"</a:t>
            </a:r>
            <a:r>
              <a:rPr lang="en-US" sz="2400" b="1" dirty="0"/>
              <a:t>NA</a:t>
            </a:r>
            <a:r>
              <a:rPr lang="en-US" sz="2400" dirty="0"/>
              <a:t>" for missing values instead of -1</a:t>
            </a:r>
          </a:p>
          <a:p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94030" y="501404"/>
            <a:ext cx="7197969" cy="769441"/>
          </a:xfrm>
          <a:prstGeom prst="rect">
            <a:avLst/>
          </a:prstGeom>
          <a:solidFill>
            <a:srgbClr val="339966"/>
          </a:solidFill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_counts.csv</a:t>
            </a:r>
            <a:endParaRPr lang="cs-CZ" sz="4400" dirty="0">
              <a:solidFill>
                <a:schemeClr val="bg1"/>
              </a:solidFill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/>
          </p:nvPr>
        </p:nvGraphicFramePr>
        <p:xfrm>
          <a:off x="842825" y="2573660"/>
          <a:ext cx="4444704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81568">
                  <a:extLst>
                    <a:ext uri="{9D8B030D-6E8A-4147-A177-3AD203B41FA5}">
                      <a16:colId xmlns:a16="http://schemas.microsoft.com/office/drawing/2014/main" val="1737494909"/>
                    </a:ext>
                  </a:extLst>
                </a:gridCol>
                <a:gridCol w="1481568">
                  <a:extLst>
                    <a:ext uri="{9D8B030D-6E8A-4147-A177-3AD203B41FA5}">
                      <a16:colId xmlns:a16="http://schemas.microsoft.com/office/drawing/2014/main" val="2679867738"/>
                    </a:ext>
                  </a:extLst>
                </a:gridCol>
                <a:gridCol w="1481568">
                  <a:extLst>
                    <a:ext uri="{9D8B030D-6E8A-4147-A177-3AD203B41FA5}">
                      <a16:colId xmlns:a16="http://schemas.microsoft.com/office/drawing/2014/main" val="3927773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site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30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144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198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729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NA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215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379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885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245242"/>
                  </a:ext>
                </a:extLst>
              </a:tr>
            </a:tbl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5312669" y="2573660"/>
          <a:ext cx="1323245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23245">
                  <a:extLst>
                    <a:ext uri="{9D8B030D-6E8A-4147-A177-3AD203B41FA5}">
                      <a16:colId xmlns:a16="http://schemas.microsoft.com/office/drawing/2014/main" val="3495219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weights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647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668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08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493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39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440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836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03406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65314" y="307910"/>
            <a:ext cx="727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2.</a:t>
            </a:r>
            <a:endParaRPr lang="cs-CZ" sz="4400" dirty="0"/>
          </a:p>
        </p:txBody>
      </p:sp>
      <p:pic>
        <p:nvPicPr>
          <p:cNvPr id="16" name="Zvu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0250221" y="165748"/>
            <a:ext cx="1777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Data preparation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5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65"/>
    </mc:Choice>
    <mc:Fallback xmlns="">
      <p:transition spd="slow" advTm="75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621" x="736600" y="5568950"/>
          <p14:tracePt t="9904" x="736600" y="5556250"/>
          <p14:tracePt t="9918" x="749300" y="5543550"/>
          <p14:tracePt t="9926" x="749300" y="5530850"/>
          <p14:tracePt t="9937" x="755650" y="5511800"/>
          <p14:tracePt t="9954" x="774700" y="5473700"/>
          <p14:tracePt t="9970" x="793750" y="5416550"/>
          <p14:tracePt t="9987" x="812800" y="5359400"/>
          <p14:tracePt t="10004" x="838200" y="5302250"/>
          <p14:tracePt t="10021" x="850900" y="5276850"/>
          <p14:tracePt t="10037" x="863600" y="5226050"/>
          <p14:tracePt t="10053" x="901700" y="5162550"/>
          <p14:tracePt t="10070" x="927100" y="5111750"/>
          <p14:tracePt t="10087" x="952500" y="5054600"/>
          <p14:tracePt t="10104" x="984250" y="4997450"/>
          <p14:tracePt t="10120" x="1016000" y="4946650"/>
          <p14:tracePt t="10137" x="1041400" y="4889500"/>
          <p14:tracePt t="10154" x="1073150" y="4845050"/>
          <p14:tracePt t="10171" x="1104900" y="4800600"/>
          <p14:tracePt t="10188" x="1136650" y="4743450"/>
          <p14:tracePt t="10204" x="1174750" y="4686300"/>
          <p14:tracePt t="10221" x="1206500" y="4629150"/>
          <p14:tracePt t="10237" x="1238250" y="4572000"/>
          <p14:tracePt t="10254" x="1295400" y="4457700"/>
          <p14:tracePt t="10270" x="1333500" y="4381500"/>
          <p14:tracePt t="10287" x="1384300" y="4273550"/>
          <p14:tracePt t="10304" x="1441450" y="4165600"/>
          <p14:tracePt t="10321" x="1511300" y="4064000"/>
          <p14:tracePt t="10337" x="1574800" y="3956050"/>
          <p14:tracePt t="10354" x="1644650" y="3848100"/>
          <p14:tracePt t="10371" x="1727200" y="3733800"/>
          <p14:tracePt t="10388" x="1797050" y="3638550"/>
          <p14:tracePt t="10404" x="1854200" y="3549650"/>
          <p14:tracePt t="10422" x="1898650" y="3479800"/>
          <p14:tracePt t="10438" x="1930400" y="3429000"/>
          <p14:tracePt t="10454" x="1955800" y="3378200"/>
          <p14:tracePt t="10471" x="1962150" y="3352800"/>
          <p14:tracePt t="10488" x="1968500" y="3333750"/>
          <p14:tracePt t="10504" x="1974850" y="3302000"/>
          <p14:tracePt t="10521" x="1987550" y="3270250"/>
          <p14:tracePt t="10538" x="2000250" y="3225800"/>
          <p14:tracePt t="10554" x="2012950" y="3194050"/>
          <p14:tracePt t="10572" x="2032000" y="3162300"/>
          <p14:tracePt t="10588" x="2038350" y="3143250"/>
          <p14:tracePt t="10593" x="2044700" y="3130550"/>
          <p14:tracePt t="10605" x="2044700" y="3111500"/>
          <p14:tracePt t="10622" x="2057400" y="3079750"/>
          <p14:tracePt t="10638" x="2063750" y="3048000"/>
          <p14:tracePt t="10655" x="2070100" y="3035300"/>
          <p14:tracePt t="10671" x="2070100" y="3022600"/>
          <p14:tracePt t="10688" x="2076450" y="2997200"/>
          <p14:tracePt t="10705" x="2076450" y="2978150"/>
          <p14:tracePt t="10721" x="2076450" y="2959100"/>
          <p14:tracePt t="10738" x="2076450" y="2940050"/>
          <p14:tracePt t="10754" x="2076450" y="2927350"/>
          <p14:tracePt t="10771" x="2076450" y="2921000"/>
          <p14:tracePt t="10788" x="2076450" y="2908300"/>
          <p14:tracePt t="10805" x="2076450" y="2895600"/>
          <p14:tracePt t="10821" x="2076450" y="2876550"/>
          <p14:tracePt t="10838" x="2076450" y="2857500"/>
          <p14:tracePt t="10855" x="2076450" y="2838450"/>
          <p14:tracePt t="10872" x="2076450" y="2832100"/>
          <p14:tracePt t="10905" x="2076450" y="2825750"/>
          <p14:tracePt t="10958" x="2076450" y="2819400"/>
          <p14:tracePt t="10966" x="2076450" y="2813050"/>
          <p14:tracePt t="11692" x="2076450" y="2806700"/>
          <p14:tracePt t="11707" x="2089150" y="2806700"/>
          <p14:tracePt t="11715" x="2095500" y="2806700"/>
          <p14:tracePt t="11723" x="2108200" y="2800350"/>
          <p14:tracePt t="11739" x="2139950" y="2800350"/>
          <p14:tracePt t="11756" x="2178050" y="2800350"/>
          <p14:tracePt t="11773" x="2241550" y="2800350"/>
          <p14:tracePt t="11789" x="2317750" y="2800350"/>
          <p14:tracePt t="11806" x="2406650" y="2800350"/>
          <p14:tracePt t="11823" x="2501900" y="2800350"/>
          <p14:tracePt t="11839" x="2571750" y="2800350"/>
          <p14:tracePt t="11856" x="2641600" y="2800350"/>
          <p14:tracePt t="11872" x="2692400" y="2800350"/>
          <p14:tracePt t="11890" x="2717800" y="2800350"/>
          <p14:tracePt t="11906" x="2749550" y="2781300"/>
          <p14:tracePt t="11922" x="2755900" y="2781300"/>
          <p14:tracePt t="11940" x="2768600" y="2781300"/>
          <p14:tracePt t="11956" x="2787650" y="2774950"/>
          <p14:tracePt t="11972" x="2794000" y="2774950"/>
          <p14:tracePt t="11990" x="2806700" y="2768600"/>
          <p14:tracePt t="12006" x="2832100" y="2762250"/>
          <p14:tracePt t="12023" x="2870200" y="2762250"/>
          <p14:tracePt t="12040" x="2895600" y="2762250"/>
          <p14:tracePt t="12056" x="2933700" y="2755900"/>
          <p14:tracePt t="12073" x="2959100" y="2755900"/>
          <p14:tracePt t="12090" x="2971800" y="2755900"/>
          <p14:tracePt t="12708" x="2984500" y="2755900"/>
          <p14:tracePt t="12716" x="2990850" y="2755900"/>
          <p14:tracePt t="12724" x="3009900" y="2768600"/>
          <p14:tracePt t="12740" x="3028950" y="2774950"/>
          <p14:tracePt t="12757" x="3067050" y="2781300"/>
          <p14:tracePt t="12774" x="3111500" y="2794000"/>
          <p14:tracePt t="12792" x="3187700" y="2819400"/>
          <p14:tracePt t="12807" x="3295650" y="2832100"/>
          <p14:tracePt t="12823" x="3422650" y="2844800"/>
          <p14:tracePt t="12840" x="3562350" y="2870200"/>
          <p14:tracePt t="12857" x="3695700" y="2889250"/>
          <p14:tracePt t="12874" x="3892550" y="2889250"/>
          <p14:tracePt t="12890" x="4006850" y="2889250"/>
          <p14:tracePt t="12907" x="4089400" y="2889250"/>
          <p14:tracePt t="12924" x="4146550" y="2882900"/>
          <p14:tracePt t="12941" x="4203700" y="2863850"/>
          <p14:tracePt t="12957" x="4254500" y="2851150"/>
          <p14:tracePt t="12974" x="4292600" y="2832100"/>
          <p14:tracePt t="12990" x="4349750" y="2813050"/>
          <p14:tracePt t="13007" x="4387850" y="2794000"/>
          <p14:tracePt t="13024" x="4425950" y="2781300"/>
          <p14:tracePt t="13041" x="4438650" y="2781300"/>
          <p14:tracePt t="13058" x="4457700" y="2774950"/>
          <p14:tracePt t="13074" x="4470400" y="2774950"/>
          <p14:tracePt t="13092" x="4489450" y="2768600"/>
          <p14:tracePt t="13108" x="4502150" y="2768600"/>
          <p14:tracePt t="13124" x="4508500" y="2768600"/>
          <p14:tracePt t="13141" x="4533900" y="2755900"/>
          <p14:tracePt t="13157" x="4546600" y="2755900"/>
          <p14:tracePt t="13174" x="4578350" y="2755900"/>
          <p14:tracePt t="13191" x="4622800" y="2755900"/>
          <p14:tracePt t="13207" x="4654550" y="2755900"/>
          <p14:tracePt t="13224" x="4667250" y="2755900"/>
          <p14:tracePt t="13240" x="4673600" y="2755900"/>
          <p14:tracePt t="20786" x="4673600" y="2749550"/>
          <p14:tracePt t="20792" x="4667250" y="2749550"/>
          <p14:tracePt t="20801" x="4654550" y="2749550"/>
          <p14:tracePt t="20817" x="4641850" y="2749550"/>
          <p14:tracePt t="20833" x="4572000" y="2762250"/>
          <p14:tracePt t="20850" x="4483100" y="2768600"/>
          <p14:tracePt t="20867" x="4394200" y="2781300"/>
          <p14:tracePt t="20883" x="4311650" y="2794000"/>
          <p14:tracePt t="20900" x="4229100" y="2806700"/>
          <p14:tracePt t="20916" x="4216400" y="2806700"/>
          <p14:tracePt t="20933" x="4191000" y="2806700"/>
          <p14:tracePt t="20950" x="4178300" y="2806700"/>
          <p14:tracePt t="20966" x="4159250" y="2806700"/>
          <p14:tracePt t="20983" x="4089400" y="2825750"/>
          <p14:tracePt t="21000" x="4070350" y="2832100"/>
          <p14:tracePt t="21017" x="4038600" y="2844800"/>
          <p14:tracePt t="21033" x="4006850" y="2851150"/>
          <p14:tracePt t="21050" x="3987800" y="2857500"/>
          <p14:tracePt t="21067" x="3975100" y="2863850"/>
          <p14:tracePt t="21083" x="3949700" y="2870200"/>
          <p14:tracePt t="21100" x="3937000" y="2876550"/>
          <p14:tracePt t="21117" x="3930650" y="2876550"/>
          <p14:tracePt t="21133" x="3917950" y="2882900"/>
          <p14:tracePt t="21552" x="3911600" y="2889250"/>
          <p14:tracePt t="21561" x="3905250" y="2889250"/>
          <p14:tracePt t="21568" x="3892550" y="2895600"/>
          <p14:tracePt t="21583" x="3848100" y="2901950"/>
          <p14:tracePt t="21600" x="3797300" y="2901950"/>
          <p14:tracePt t="21617" x="3759200" y="2908300"/>
          <p14:tracePt t="21634" x="3721100" y="2908300"/>
          <p14:tracePt t="21651" x="3683000" y="2908300"/>
          <p14:tracePt t="21667" x="3644900" y="2914650"/>
          <p14:tracePt t="21684" x="3600450" y="2921000"/>
          <p14:tracePt t="21701" x="3562350" y="2927350"/>
          <p14:tracePt t="21718" x="3524250" y="2927350"/>
          <p14:tracePt t="21734" x="3492500" y="2940050"/>
          <p14:tracePt t="21752" x="3454400" y="2946400"/>
          <p14:tracePt t="21768" x="3365500" y="2946400"/>
          <p14:tracePt t="21784" x="3289300" y="2946400"/>
          <p14:tracePt t="21801" x="3200400" y="2946400"/>
          <p14:tracePt t="21818" x="3130550" y="2946400"/>
          <p14:tracePt t="21834" x="3067050" y="2946400"/>
          <p14:tracePt t="21851" x="3009900" y="2946400"/>
          <p14:tracePt t="21868" x="2959100" y="2946400"/>
          <p14:tracePt t="21884" x="2921000" y="2959100"/>
          <p14:tracePt t="21901" x="2895600" y="2959100"/>
          <p14:tracePt t="21918" x="2863850" y="2959100"/>
          <p14:tracePt t="21935" x="2844800" y="2959100"/>
          <p14:tracePt t="21951" x="2825750" y="2959100"/>
          <p14:tracePt t="21967" x="2787650" y="2959100"/>
          <p14:tracePt t="21984" x="2749550" y="2959100"/>
          <p14:tracePt t="22001" x="2705100" y="2959100"/>
          <p14:tracePt t="22018" x="2667000" y="2959100"/>
          <p14:tracePt t="22034" x="2628900" y="2952750"/>
          <p14:tracePt t="22051" x="2584450" y="2952750"/>
          <p14:tracePt t="22068" x="2559050" y="2952750"/>
          <p14:tracePt t="22085" x="2546350" y="2952750"/>
          <p14:tracePt t="22101" x="2520950" y="2952750"/>
          <p14:tracePt t="22118" x="2508250" y="2952750"/>
          <p14:tracePt t="22120" x="2501900" y="2952750"/>
          <p14:tracePt t="22134" x="2495550" y="2952750"/>
          <p14:tracePt t="22152" x="2476500" y="2952750"/>
          <p14:tracePt t="22168" x="2470150" y="2952750"/>
          <p14:tracePt t="22354" x="2463800" y="2952750"/>
          <p14:tracePt t="22361" x="2457450" y="2952750"/>
          <p14:tracePt t="22369" x="2451100" y="2946400"/>
          <p14:tracePt t="22385" x="2419350" y="2940050"/>
          <p14:tracePt t="22402" x="2387600" y="2940050"/>
          <p14:tracePt t="22418" x="2349500" y="2933700"/>
          <p14:tracePt t="22435" x="2286000" y="2933700"/>
          <p14:tracePt t="22452" x="2203450" y="2921000"/>
          <p14:tracePt t="22468" x="2101850" y="2908300"/>
          <p14:tracePt t="22485" x="2000250" y="2908300"/>
          <p14:tracePt t="22502" x="1898650" y="2895600"/>
          <p14:tracePt t="22518" x="1803400" y="2889250"/>
          <p14:tracePt t="22536" x="1727200" y="2882900"/>
          <p14:tracePt t="22552" x="1638300" y="2882900"/>
          <p14:tracePt t="22568" x="1574800" y="2876550"/>
          <p14:tracePt t="22585" x="1504950" y="2876550"/>
          <p14:tracePt t="22602" x="1447800" y="2876550"/>
          <p14:tracePt t="22619" x="1390650" y="2876550"/>
          <p14:tracePt t="22635" x="1333500" y="2870200"/>
          <p14:tracePt t="22652" x="1270000" y="2857500"/>
          <p14:tracePt t="22669" x="1219200" y="2857500"/>
          <p14:tracePt t="22685" x="1155700" y="2857500"/>
          <p14:tracePt t="22702" x="1104900" y="2857500"/>
          <p14:tracePt t="22718" x="1066800" y="2857500"/>
          <p14:tracePt t="22736" x="1028700" y="2857500"/>
          <p14:tracePt t="22752" x="984250" y="2857500"/>
          <p14:tracePt t="22769" x="952500" y="2857500"/>
          <p14:tracePt t="22785" x="933450" y="2857500"/>
          <p14:tracePt t="22802" x="920750" y="2857500"/>
          <p14:tracePt t="22835" x="914400" y="2857500"/>
          <p14:tracePt t="22976" x="908050" y="2863850"/>
          <p14:tracePt t="22983" x="908050" y="2870200"/>
          <p14:tracePt t="23008" x="901700" y="2876550"/>
          <p14:tracePt t="23016" x="901700" y="2882900"/>
          <p14:tracePt t="25555" x="0" y="0"/>
        </p14:tracePtLst>
        <p14:tracePtLst>
          <p14:tracePt t="48912" x="654050" y="5568950"/>
          <p14:tracePt t="48961" x="654050" y="5562600"/>
          <p14:tracePt t="48971" x="660400" y="5562600"/>
          <p14:tracePt t="48979" x="666750" y="5549900"/>
          <p14:tracePt t="48984" x="673100" y="5543550"/>
          <p14:tracePt t="48999" x="679450" y="5537200"/>
          <p14:tracePt t="49016" x="692150" y="5518150"/>
          <p14:tracePt t="49032" x="730250" y="5473700"/>
          <p14:tracePt t="49049" x="768350" y="5435600"/>
          <p14:tracePt t="49066" x="800100" y="5410200"/>
          <p14:tracePt t="49083" x="831850" y="5384800"/>
          <p14:tracePt t="49099" x="876300" y="5346700"/>
          <p14:tracePt t="49116" x="933450" y="5283200"/>
          <p14:tracePt t="49132" x="1022350" y="5200650"/>
          <p14:tracePt t="49149" x="1123950" y="5111750"/>
          <p14:tracePt t="49166" x="1250950" y="5022850"/>
          <p14:tracePt t="49183" x="1397000" y="4921250"/>
          <p14:tracePt t="49199" x="1600200" y="4787900"/>
          <p14:tracePt t="49216" x="1873250" y="4597400"/>
          <p14:tracePt t="49233" x="2152650" y="4400550"/>
          <p14:tracePt t="49251" x="2463800" y="4191000"/>
          <p14:tracePt t="49266" x="2762250" y="3987800"/>
          <p14:tracePt t="49283" x="3054350" y="3797300"/>
          <p14:tracePt t="49300" x="3314700" y="3625850"/>
          <p14:tracePt t="49316" x="3644900" y="3397250"/>
          <p14:tracePt t="49333" x="3778250" y="3302000"/>
          <p14:tracePt t="49349" x="3879850" y="3238500"/>
          <p14:tracePt t="49366" x="3892550" y="3225800"/>
          <p14:tracePt t="49383" x="3905250" y="3213100"/>
          <p14:tracePt t="49399" x="3911600" y="3200400"/>
          <p14:tracePt t="49416" x="3917950" y="3200400"/>
          <p14:tracePt t="49433" x="3937000" y="3187700"/>
          <p14:tracePt t="49450" x="3975100" y="3175000"/>
          <p14:tracePt t="49466" x="4000500" y="3168650"/>
          <p14:tracePt t="49483" x="4038600" y="3168650"/>
          <p14:tracePt t="49500" x="4102100" y="3162300"/>
          <p14:tracePt t="49516" x="4241800" y="3143250"/>
          <p14:tracePt t="49533" x="4356100" y="3130550"/>
          <p14:tracePt t="49549" x="4476750" y="3111500"/>
          <p14:tracePt t="49566" x="4584700" y="3086100"/>
          <p14:tracePt t="49583" x="4705350" y="3060700"/>
          <p14:tracePt t="49600" x="4826000" y="3022600"/>
          <p14:tracePt t="49616" x="4933950" y="2997200"/>
          <p14:tracePt t="49633" x="5022850" y="2984500"/>
          <p14:tracePt t="49650" x="5086350" y="2978150"/>
          <p14:tracePt t="49667" x="5130800" y="2978150"/>
          <p14:tracePt t="49683" x="5168900" y="2971800"/>
          <p14:tracePt t="49700" x="5200650" y="2971800"/>
          <p14:tracePt t="49702" x="5219700" y="2971800"/>
          <p14:tracePt t="49716" x="5264150" y="2971800"/>
          <p14:tracePt t="49733" x="5314950" y="2971800"/>
          <p14:tracePt t="49750" x="5365750" y="2971800"/>
          <p14:tracePt t="49767" x="5422900" y="2971800"/>
          <p14:tracePt t="49783" x="5473700" y="2971800"/>
          <p14:tracePt t="49800" x="5511800" y="2971800"/>
          <p14:tracePt t="49817" x="5530850" y="2971800"/>
          <p14:tracePt t="49833" x="5549900" y="2971800"/>
          <p14:tracePt t="49850" x="5556250" y="2971800"/>
          <p14:tracePt t="49869" x="5594350" y="2971800"/>
          <p14:tracePt t="49883" x="5600700" y="2971800"/>
          <p14:tracePt t="49900" x="5638800" y="2971800"/>
          <p14:tracePt t="49917" x="5676900" y="2971800"/>
          <p14:tracePt t="49933" x="5708650" y="2971800"/>
          <p14:tracePt t="49950" x="5746750" y="2965450"/>
          <p14:tracePt t="49967" x="5759450" y="2959100"/>
          <p14:tracePt t="49984" x="5791200" y="2959100"/>
          <p14:tracePt t="50000" x="5816600" y="2959100"/>
          <p14:tracePt t="50017" x="5835650" y="2959100"/>
          <p14:tracePt t="50034" x="5842000" y="2959100"/>
          <p14:tracePt t="50050" x="5854700" y="2959100"/>
          <p14:tracePt t="50069" x="5867400" y="2959100"/>
          <p14:tracePt t="50083" x="5886450" y="2959100"/>
          <p14:tracePt t="50100" x="5924550" y="2959100"/>
          <p14:tracePt t="50117" x="5956300" y="2959100"/>
          <p14:tracePt t="50134" x="5988050" y="2959100"/>
          <p14:tracePt t="50150" x="6007100" y="2959100"/>
          <p14:tracePt t="50167" x="6026150" y="2959100"/>
          <p14:tracePt t="50184" x="6032500" y="2959100"/>
          <p14:tracePt t="50261" x="6038850" y="2959100"/>
          <p14:tracePt t="50272" x="6038850" y="2952750"/>
          <p14:tracePt t="50279" x="6045200" y="2952750"/>
          <p14:tracePt t="50288" x="6051550" y="2952750"/>
          <p14:tracePt t="50300" x="6064250" y="2946400"/>
          <p14:tracePt t="50317" x="6096000" y="2933700"/>
          <p14:tracePt t="50334" x="6115050" y="2921000"/>
          <p14:tracePt t="50351" x="6127750" y="2921000"/>
          <p14:tracePt t="50368" x="6140450" y="2908300"/>
          <p14:tracePt t="50384" x="6153150" y="2895600"/>
          <p14:tracePt t="53366" x="6146800" y="2895600"/>
          <p14:tracePt t="53374" x="6134100" y="2901950"/>
          <p14:tracePt t="53391" x="6127750" y="2908300"/>
          <p14:tracePt t="53405" x="6102350" y="2921000"/>
          <p14:tracePt t="53421" x="6038850" y="2990850"/>
          <p14:tracePt t="53438" x="5988050" y="3041650"/>
          <p14:tracePt t="53454" x="5956300" y="3079750"/>
          <p14:tracePt t="53471" x="5918200" y="3124200"/>
          <p14:tracePt t="53488" x="5867400" y="3181350"/>
          <p14:tracePt t="53504" x="5829300" y="3232150"/>
          <p14:tracePt t="53521" x="5778500" y="3295650"/>
          <p14:tracePt t="53538" x="5721350" y="3378200"/>
          <p14:tracePt t="53554" x="5645150" y="3473450"/>
          <p14:tracePt t="53571" x="5568950" y="3587750"/>
          <p14:tracePt t="53588" x="5492750" y="3695700"/>
          <p14:tracePt t="53606" x="5384800" y="3835400"/>
          <p14:tracePt t="53621" x="5321300" y="3911600"/>
          <p14:tracePt t="53638" x="5264150" y="3987800"/>
          <p14:tracePt t="53655" x="5213350" y="4064000"/>
          <p14:tracePt t="53671" x="5162550" y="4127500"/>
          <p14:tracePt t="53688" x="5111750" y="4171950"/>
          <p14:tracePt t="53705" x="5080000" y="4197350"/>
          <p14:tracePt t="53721" x="5067300" y="4216400"/>
          <p14:tracePt t="53726" x="5048250" y="4216400"/>
          <p14:tracePt t="53738" x="5048250" y="4229100"/>
          <p14:tracePt t="53755" x="5035550" y="4235450"/>
          <p14:tracePt t="53772" x="5010150" y="4241800"/>
          <p14:tracePt t="53789" x="4991100" y="4254500"/>
          <p14:tracePt t="53805" x="4978400" y="4260850"/>
          <p14:tracePt t="53821" x="4946650" y="4273550"/>
          <p14:tracePt t="53838" x="4914900" y="4279900"/>
          <p14:tracePt t="53855" x="4889500" y="4292600"/>
          <p14:tracePt t="53872" x="4876800" y="4305300"/>
          <p14:tracePt t="53888" x="4851400" y="4311650"/>
          <p14:tracePt t="53905" x="4838700" y="4324350"/>
          <p14:tracePt t="53922" x="4832350" y="4324350"/>
          <p14:tracePt t="53938" x="4819650" y="4324350"/>
          <p14:tracePt t="53955" x="4813300" y="4330700"/>
          <p14:tracePt t="54062" x="4806950" y="4330700"/>
          <p14:tracePt t="54078" x="4800600" y="4330700"/>
          <p14:tracePt t="54086" x="4794250" y="4330700"/>
          <p14:tracePt t="54102" x="4781550" y="4330700"/>
          <p14:tracePt t="54110" x="4775200" y="4330700"/>
          <p14:tracePt t="54126" x="4768850" y="4330700"/>
          <p14:tracePt t="54138" x="4762500" y="4330700"/>
          <p14:tracePt t="54173" x="4756150" y="4324350"/>
          <p14:tracePt t="54181" x="4749800" y="4324350"/>
          <p14:tracePt t="54189" x="4737100" y="4318000"/>
          <p14:tracePt t="54205" x="4730750" y="4318000"/>
          <p14:tracePt t="54221" x="4724400" y="4318000"/>
          <p14:tracePt t="54238" x="4718050" y="4318000"/>
          <p14:tracePt t="54255" x="4705350" y="4305300"/>
          <p14:tracePt t="54271" x="4705350" y="4298950"/>
          <p14:tracePt t="54288" x="4692650" y="4298950"/>
          <p14:tracePt t="54305" x="4686300" y="4298950"/>
          <p14:tracePt t="54322" x="4679950" y="4298950"/>
          <p14:tracePt t="54339" x="4660900" y="4286250"/>
          <p14:tracePt t="54355" x="4641850" y="4286250"/>
          <p14:tracePt t="54373" x="4629150" y="4279900"/>
          <p14:tracePt t="54510" x="4622800" y="4273550"/>
          <p14:tracePt t="54518" x="4616450" y="4273550"/>
          <p14:tracePt t="54526" x="4610100" y="4273550"/>
          <p14:tracePt t="54539" x="4603750" y="4273550"/>
          <p14:tracePt t="54555" x="4591050" y="4273550"/>
          <p14:tracePt t="54592" x="4584700" y="4273550"/>
          <p14:tracePt t="54606" x="4572000" y="4273550"/>
          <p14:tracePt t="54622" x="4552950" y="4273550"/>
          <p14:tracePt t="54639" x="4540250" y="4273550"/>
          <p14:tracePt t="54656" x="4527550" y="4273550"/>
          <p14:tracePt t="54672" x="4514850" y="4273550"/>
          <p14:tracePt t="54689" x="4508500" y="4273550"/>
          <p14:tracePt t="7411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0653"/>
            <a:ext cx="12192000" cy="1446550"/>
          </a:xfrm>
          <a:prstGeom prst="rect">
            <a:avLst/>
          </a:prstGeom>
          <a:solidFill>
            <a:srgbClr val="339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_arg_input_stratum.csv </a:t>
            </a:r>
            <a:endParaRPr lang="en-GB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355741" y="619265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</a:t>
            </a:r>
            <a:r>
              <a:rPr lang="cs-CZ" sz="2400" dirty="0" err="1" smtClean="0"/>
              <a:t>nformation</a:t>
            </a:r>
            <a:r>
              <a:rPr lang="cs-CZ" sz="2400" dirty="0" smtClean="0"/>
              <a:t> </a:t>
            </a:r>
            <a:r>
              <a:rPr lang="en-US" sz="2400" dirty="0" smtClean="0"/>
              <a:t>how </a:t>
            </a:r>
            <a:r>
              <a:rPr lang="cs-CZ" sz="2400" dirty="0" smtClean="0"/>
              <a:t>to analyse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counts</a:t>
            </a: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1457203"/>
            <a:ext cx="11201400" cy="461962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27005" y="2503918"/>
            <a:ext cx="14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4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8510" y="10653"/>
            <a:ext cx="727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2.</a:t>
            </a:r>
            <a:endParaRPr lang="cs-CZ" sz="4400" dirty="0"/>
          </a:p>
        </p:txBody>
      </p:sp>
      <p:pic>
        <p:nvPicPr>
          <p:cNvPr id="18" name="Zvu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0414334" y="10653"/>
            <a:ext cx="1777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Data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21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62"/>
    </mc:Choice>
    <mc:Fallback xmlns="">
      <p:transition spd="slow" advTm="7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557" x="698500" y="5543550"/>
          <p14:tracePt t="13668" x="704850" y="5530850"/>
          <p14:tracePt t="13684" x="711200" y="5524500"/>
          <p14:tracePt t="13693" x="711200" y="5511800"/>
          <p14:tracePt t="13701" x="723900" y="5511800"/>
          <p14:tracePt t="13715" x="723900" y="5505450"/>
          <p14:tracePt t="13733" x="749300" y="5486400"/>
          <p14:tracePt t="13749" x="755650" y="5473700"/>
          <p14:tracePt t="13765" x="819150" y="5429250"/>
          <p14:tracePt t="13782" x="863600" y="5410200"/>
          <p14:tracePt t="13799" x="946150" y="5359400"/>
          <p14:tracePt t="13815" x="1098550" y="5283200"/>
          <p14:tracePt t="13832" x="1397000" y="5118100"/>
          <p14:tracePt t="13849" x="1822450" y="4870450"/>
          <p14:tracePt t="13865" x="2298700" y="4572000"/>
          <p14:tracePt t="13882" x="2736850" y="4267200"/>
          <p14:tracePt t="13899" x="3092450" y="3975100"/>
          <p14:tracePt t="13915" x="3321050" y="3759200"/>
          <p14:tracePt t="13933" x="3517900" y="3498850"/>
          <p14:tracePt t="13949" x="3632200" y="3340100"/>
          <p14:tracePt t="13965" x="3733800" y="3175000"/>
          <p14:tracePt t="13982" x="3822700" y="3009900"/>
          <p14:tracePt t="13999" x="3898900" y="2863850"/>
          <p14:tracePt t="14015" x="3968750" y="2749550"/>
          <p14:tracePt t="14032" x="4025900" y="2667000"/>
          <p14:tracePt t="14049" x="4070350" y="2597150"/>
          <p14:tracePt t="14066" x="4114800" y="2552700"/>
          <p14:tracePt t="14082" x="4171950" y="2495550"/>
          <p14:tracePt t="14099" x="4235450" y="2444750"/>
          <p14:tracePt t="14116" x="4292600" y="2387600"/>
          <p14:tracePt t="14133" x="4375150" y="2317750"/>
          <p14:tracePt t="14149" x="4514850" y="2184400"/>
          <p14:tracePt t="14166" x="4635500" y="2076450"/>
          <p14:tracePt t="14182" x="4768850" y="1949450"/>
          <p14:tracePt t="14199" x="4914900" y="1778000"/>
          <p14:tracePt t="14216" x="5041900" y="1600200"/>
          <p14:tracePt t="14233" x="5149850" y="1435100"/>
          <p14:tracePt t="14249" x="5219700" y="1320800"/>
          <p14:tracePt t="14266" x="5270500" y="1212850"/>
          <p14:tracePt t="14283" x="5327650" y="1111250"/>
          <p14:tracePt t="14286" x="5353050" y="1060450"/>
          <p14:tracePt t="14299" x="5384800" y="1003300"/>
          <p14:tracePt t="14316" x="5441950" y="920750"/>
          <p14:tracePt t="14333" x="5486400" y="869950"/>
          <p14:tracePt t="14349" x="5549900" y="838200"/>
          <p14:tracePt t="14366" x="5607050" y="825500"/>
          <p14:tracePt t="14383" x="5651500" y="825500"/>
          <p14:tracePt t="14399" x="5727700" y="825500"/>
          <p14:tracePt t="14416" x="5848350" y="819150"/>
          <p14:tracePt t="14433" x="5988050" y="793750"/>
          <p14:tracePt t="14449" x="6127750" y="768350"/>
          <p14:tracePt t="14466" x="6203950" y="749300"/>
          <p14:tracePt t="14483" x="6223000" y="742950"/>
          <p14:tracePt t="14650" x="6229350" y="742950"/>
          <p14:tracePt t="14874" x="6235700" y="736600"/>
          <p14:tracePt t="14883" x="6242050" y="736600"/>
          <p14:tracePt t="14890" x="6254750" y="730250"/>
          <p14:tracePt t="14900" x="6273800" y="730250"/>
          <p14:tracePt t="14917" x="6311900" y="723900"/>
          <p14:tracePt t="14933" x="6362700" y="711200"/>
          <p14:tracePt t="14950" x="6445250" y="698500"/>
          <p14:tracePt t="14966" x="6565900" y="685800"/>
          <p14:tracePt t="14983" x="6718300" y="679450"/>
          <p14:tracePt t="15002" x="6934200" y="673100"/>
          <p14:tracePt t="15017" x="6997700" y="666750"/>
          <p14:tracePt t="15033" x="7137400" y="647700"/>
          <p14:tracePt t="15050" x="7213600" y="635000"/>
          <p14:tracePt t="15067" x="7251700" y="628650"/>
          <p14:tracePt t="15083" x="7270750" y="628650"/>
          <p14:tracePt t="15100" x="7283450" y="628650"/>
          <p14:tracePt t="15117" x="7289800" y="628650"/>
          <p14:tracePt t="15134" x="7308850" y="628650"/>
          <p14:tracePt t="15150" x="7315200" y="628650"/>
          <p14:tracePt t="15167" x="7340600" y="622300"/>
          <p14:tracePt t="15184" x="7359650" y="615950"/>
          <p14:tracePt t="15201" x="7372350" y="615950"/>
          <p14:tracePt t="15217" x="7397750" y="615950"/>
          <p14:tracePt t="15234" x="7416800" y="609600"/>
          <p14:tracePt t="15250" x="7448550" y="609600"/>
          <p14:tracePt t="15267" x="7461250" y="609600"/>
          <p14:tracePt t="15284" x="7480300" y="603250"/>
          <p14:tracePt t="15317" x="7486650" y="603250"/>
          <p14:tracePt t="15563" x="7493000" y="603250"/>
          <p14:tracePt t="15578" x="7499350" y="603250"/>
          <p14:tracePt t="15586" x="7505700" y="603250"/>
          <p14:tracePt t="15601" x="7518400" y="603250"/>
          <p14:tracePt t="15603" x="7524750" y="603250"/>
          <p14:tracePt t="15617" x="7562850" y="603250"/>
          <p14:tracePt t="15634" x="7594600" y="603250"/>
          <p14:tracePt t="15651" x="7639050" y="603250"/>
          <p14:tracePt t="15668" x="7677150" y="603250"/>
          <p14:tracePt t="15684" x="7740650" y="615950"/>
          <p14:tracePt t="15701" x="7829550" y="641350"/>
          <p14:tracePt t="15717" x="7943850" y="660400"/>
          <p14:tracePt t="15734" x="8070850" y="679450"/>
          <p14:tracePt t="15751" x="8216900" y="711200"/>
          <p14:tracePt t="15768" x="8350250" y="723900"/>
          <p14:tracePt t="15787" x="8566150" y="755650"/>
          <p14:tracePt t="15801" x="8705850" y="774700"/>
          <p14:tracePt t="15818" x="8832850" y="787400"/>
          <p14:tracePt t="15834" x="8953500" y="806450"/>
          <p14:tracePt t="15851" x="9061450" y="812800"/>
          <p14:tracePt t="15868" x="9163050" y="819150"/>
          <p14:tracePt t="15884" x="9232900" y="825500"/>
          <p14:tracePt t="15901" x="9277350" y="825500"/>
          <p14:tracePt t="15917" x="9315450" y="825500"/>
          <p14:tracePt t="15935" x="9334500" y="825500"/>
          <p14:tracePt t="15951" x="9340850" y="825500"/>
          <p14:tracePt t="48303" x="9334500" y="825500"/>
          <p14:tracePt t="48310" x="9315450" y="825500"/>
          <p14:tracePt t="48322" x="9283700" y="825500"/>
          <p14:tracePt t="48339" x="9232900" y="825500"/>
          <p14:tracePt t="48355" x="9124950" y="825500"/>
          <p14:tracePt t="48359" x="9055100" y="825500"/>
          <p14:tracePt t="48372" x="8978900" y="825500"/>
          <p14:tracePt t="48389" x="8832850" y="825500"/>
          <p14:tracePt t="48406" x="8604250" y="825500"/>
          <p14:tracePt t="48422" x="8528050" y="825500"/>
          <p14:tracePt t="48438" x="8299450" y="825500"/>
          <p14:tracePt t="48456" x="8147050" y="825500"/>
          <p14:tracePt t="48472" x="7994650" y="825500"/>
          <p14:tracePt t="48489" x="7835900" y="806450"/>
          <p14:tracePt t="48505" x="7664450" y="793750"/>
          <p14:tracePt t="48522" x="7480300" y="774700"/>
          <p14:tracePt t="48539" x="7308850" y="755650"/>
          <p14:tracePt t="48556" x="7137400" y="742950"/>
          <p14:tracePt t="48572" x="6972300" y="730250"/>
          <p14:tracePt t="48589" x="6819900" y="711200"/>
          <p14:tracePt t="48606" x="6661150" y="685800"/>
          <p14:tracePt t="48622" x="6508750" y="666750"/>
          <p14:tracePt t="48639" x="6273800" y="615950"/>
          <p14:tracePt t="48656" x="6108700" y="584200"/>
          <p14:tracePt t="48672" x="5930900" y="520700"/>
          <p14:tracePt t="48689" x="5715000" y="450850"/>
          <p14:tracePt t="48706" x="5486400" y="381000"/>
          <p14:tracePt t="48722" x="5264150" y="317500"/>
          <p14:tracePt t="48739" x="5003800" y="241300"/>
          <p14:tracePt t="48756" x="4737100" y="190500"/>
          <p14:tracePt t="48772" x="4464050" y="133350"/>
          <p14:tracePt t="48789" x="4216400" y="95250"/>
          <p14:tracePt t="48806" x="3975100" y="57150"/>
          <p14:tracePt t="48822" x="3676650" y="38100"/>
          <p14:tracePt t="48839" x="3536950" y="25400"/>
          <p14:tracePt t="48856" x="3422650" y="25400"/>
          <p14:tracePt t="48872" x="3340100" y="25400"/>
          <p14:tracePt t="48889" x="3270250" y="25400"/>
          <p14:tracePt t="48906" x="3200400" y="25400"/>
          <p14:tracePt t="48923" x="3124200" y="25400"/>
          <p14:tracePt t="48939" x="3048000" y="25400"/>
          <p14:tracePt t="48956" x="2965450" y="38100"/>
          <p14:tracePt t="48973" x="2895600" y="44450"/>
          <p14:tracePt t="48991" x="2813050" y="63500"/>
          <p14:tracePt t="49006" x="2787650" y="69850"/>
          <p14:tracePt t="49023" x="2717800" y="101600"/>
          <p14:tracePt t="49039" x="2667000" y="120650"/>
          <p14:tracePt t="49056" x="2609850" y="146050"/>
          <p14:tracePt t="49077" x="2559050" y="171450"/>
          <p14:tracePt t="49089" x="2540000" y="184150"/>
          <p14:tracePt t="49106" x="2533650" y="190500"/>
          <p14:tracePt t="49123" x="2527300" y="190500"/>
          <p14:tracePt t="49140" x="2527300" y="196850"/>
          <p14:tracePt t="49156" x="2527300" y="209550"/>
          <p14:tracePt t="49174" x="2520950" y="222250"/>
          <p14:tracePt t="49192" x="2520950" y="241300"/>
          <p14:tracePt t="49207" x="2520950" y="254000"/>
          <p14:tracePt t="49223" x="2520950" y="279400"/>
          <p14:tracePt t="49240" x="2520950" y="311150"/>
          <p14:tracePt t="49256" x="2520950" y="330200"/>
          <p14:tracePt t="49273" x="2527300" y="361950"/>
          <p14:tracePt t="49290" x="2552700" y="400050"/>
          <p14:tracePt t="49307" x="2597150" y="457200"/>
          <p14:tracePt t="49323" x="2660650" y="533400"/>
          <p14:tracePt t="49339" x="2730500" y="609600"/>
          <p14:tracePt t="49356" x="2819400" y="666750"/>
          <p14:tracePt t="49373" x="2908300" y="704850"/>
          <p14:tracePt t="49375" x="2952750" y="723900"/>
          <p14:tracePt t="49392" x="3041650" y="762000"/>
          <p14:tracePt t="49407" x="3149600" y="787400"/>
          <p14:tracePt t="49423" x="3238500" y="800100"/>
          <p14:tracePt t="49440" x="3327400" y="812800"/>
          <p14:tracePt t="49457" x="3403600" y="825500"/>
          <p14:tracePt t="49473" x="3473450" y="825500"/>
          <p14:tracePt t="49490" x="3530600" y="825500"/>
          <p14:tracePt t="49507" x="3587750" y="825500"/>
          <p14:tracePt t="49523" x="3638550" y="825500"/>
          <p14:tracePt t="49540" x="3708400" y="825500"/>
          <p14:tracePt t="49557" x="3778250" y="825500"/>
          <p14:tracePt t="49577" x="3898900" y="825500"/>
          <p14:tracePt t="49590" x="3987800" y="825500"/>
          <p14:tracePt t="49607" x="4083050" y="825500"/>
          <p14:tracePt t="49623" x="4171950" y="819150"/>
          <p14:tracePt t="49640" x="4260850" y="806450"/>
          <p14:tracePt t="49657" x="4318000" y="787400"/>
          <p14:tracePt t="49674" x="4362450" y="749300"/>
          <p14:tracePt t="49690" x="4394200" y="717550"/>
          <p14:tracePt t="49708" x="4425950" y="679450"/>
          <p14:tracePt t="49723" x="4445000" y="641350"/>
          <p14:tracePt t="49740" x="4457700" y="622300"/>
          <p14:tracePt t="49757" x="4476750" y="596900"/>
          <p14:tracePt t="49774" x="4483100" y="577850"/>
          <p14:tracePt t="49790" x="4483100" y="552450"/>
          <p14:tracePt t="49807" x="4483100" y="514350"/>
          <p14:tracePt t="49824" x="4470400" y="469900"/>
          <p14:tracePt t="49840" x="4413250" y="419100"/>
          <p14:tracePt t="49857" x="4375150" y="381000"/>
          <p14:tracePt t="49874" x="4337050" y="368300"/>
          <p14:tracePt t="49891" x="4279900" y="349250"/>
          <p14:tracePt t="49907" x="4248150" y="342900"/>
          <p14:tracePt t="49924" x="4191000" y="330200"/>
          <p14:tracePt t="49940" x="4121150" y="311150"/>
          <p14:tracePt t="49957" x="4038600" y="298450"/>
          <p14:tracePt t="49973" x="3943350" y="279400"/>
          <p14:tracePt t="49990" x="3810000" y="260350"/>
          <p14:tracePt t="50007" x="3740150" y="241300"/>
          <p14:tracePt t="50024" x="3670300" y="228600"/>
          <p14:tracePt t="50041" x="3600450" y="222250"/>
          <p14:tracePt t="50057" x="3524250" y="209550"/>
          <p14:tracePt t="50074" x="3473450" y="203200"/>
          <p14:tracePt t="50091" x="3422650" y="203200"/>
          <p14:tracePt t="50107" x="3365500" y="203200"/>
          <p14:tracePt t="50124" x="3327400" y="203200"/>
          <p14:tracePt t="50141" x="3289300" y="203200"/>
          <p14:tracePt t="50157" x="3251200" y="203200"/>
          <p14:tracePt t="50174" x="3194050" y="222250"/>
          <p14:tracePt t="50191" x="3162300" y="228600"/>
          <p14:tracePt t="50208" x="3124200" y="241300"/>
          <p14:tracePt t="50224" x="3092450" y="260350"/>
          <p14:tracePt t="50241" x="3060700" y="266700"/>
          <p14:tracePt t="50258" x="3022600" y="279400"/>
          <p14:tracePt t="50274" x="2978150" y="298450"/>
          <p14:tracePt t="50291" x="2952750" y="317500"/>
          <p14:tracePt t="50307" x="2940050" y="336550"/>
          <p14:tracePt t="50324" x="2940050" y="355600"/>
          <p14:tracePt t="50341" x="2940050" y="374650"/>
          <p14:tracePt t="50357" x="2933700" y="412750"/>
          <p14:tracePt t="50374" x="2927350" y="431800"/>
          <p14:tracePt t="50391" x="2927350" y="457200"/>
          <p14:tracePt t="50407" x="2927350" y="488950"/>
          <p14:tracePt t="50425" x="2927350" y="508000"/>
          <p14:tracePt t="50441" x="2940050" y="539750"/>
          <p14:tracePt t="50458" x="2971800" y="590550"/>
          <p14:tracePt t="50475" x="3009900" y="622300"/>
          <p14:tracePt t="50491" x="3054350" y="654050"/>
          <p14:tracePt t="50508" x="3092450" y="673100"/>
          <p14:tracePt t="50524" x="3117850" y="692150"/>
          <p14:tracePt t="50541" x="3162300" y="704850"/>
          <p14:tracePt t="50559" x="3213100" y="704850"/>
          <p14:tracePt t="50575" x="3232150" y="711200"/>
          <p14:tracePt t="50591" x="3263900" y="717550"/>
          <p14:tracePt t="50608" x="3302000" y="717550"/>
          <p14:tracePt t="50625" x="3321050" y="717550"/>
          <p14:tracePt t="50641" x="3346450" y="723900"/>
          <p14:tracePt t="50658" x="3378200" y="723900"/>
          <p14:tracePt t="50674" x="3441700" y="723900"/>
          <p14:tracePt t="50691" x="3473450" y="723900"/>
          <p14:tracePt t="50708" x="3511550" y="723900"/>
          <p14:tracePt t="50725" x="3568700" y="723900"/>
          <p14:tracePt t="50742" x="3644900" y="723900"/>
          <p14:tracePt t="50758" x="3733800" y="723900"/>
          <p14:tracePt t="50775" x="3835400" y="723900"/>
          <p14:tracePt t="50792" x="3917950" y="723900"/>
          <p14:tracePt t="50808" x="3981450" y="723900"/>
          <p14:tracePt t="50825" x="4038600" y="711200"/>
          <p14:tracePt t="50844" x="4102100" y="673100"/>
          <p14:tracePt t="50858" x="4127500" y="654050"/>
          <p14:tracePt t="50875" x="4178300" y="615950"/>
          <p14:tracePt t="50891" x="4197350" y="584200"/>
          <p14:tracePt t="50908" x="4222750" y="558800"/>
          <p14:tracePt t="50925" x="4241800" y="520700"/>
          <p14:tracePt t="50941" x="4267200" y="476250"/>
          <p14:tracePt t="50958" x="4279900" y="457200"/>
          <p14:tracePt t="50975" x="4279900" y="438150"/>
          <p14:tracePt t="50991" x="4279900" y="431800"/>
          <p14:tracePt t="51008" x="4286250" y="425450"/>
          <p14:tracePt t="51099" x="4286250" y="412750"/>
          <p14:tracePt t="51108" x="4279900" y="406400"/>
          <p14:tracePt t="51116" x="4273550" y="400050"/>
          <p14:tracePt t="51125" x="4267200" y="400050"/>
          <p14:tracePt t="51142" x="4241800" y="393700"/>
          <p14:tracePt t="51159" x="4235450" y="387350"/>
          <p14:tracePt t="51175" x="4216400" y="381000"/>
          <p14:tracePt t="51192" x="4203700" y="381000"/>
          <p14:tracePt t="51259" x="4191000" y="381000"/>
          <p14:tracePt t="55331" x="4184650" y="381000"/>
          <p14:tracePt t="55340" x="4178300" y="381000"/>
          <p14:tracePt t="55350" x="4171950" y="381000"/>
          <p14:tracePt t="55364" x="4152900" y="387350"/>
          <p14:tracePt t="55381" x="4127500" y="406400"/>
          <p14:tracePt t="55397" x="4114800" y="412750"/>
          <p14:tracePt t="55414" x="4102100" y="412750"/>
          <p14:tracePt t="55430" x="4076700" y="425450"/>
          <p14:tracePt t="55447" x="4064000" y="438150"/>
          <p14:tracePt t="55464" x="4044950" y="450850"/>
          <p14:tracePt t="55480" x="4006850" y="463550"/>
          <p14:tracePt t="55497" x="3962400" y="482600"/>
          <p14:tracePt t="55514" x="3930650" y="501650"/>
          <p14:tracePt t="55532" x="3867150" y="533400"/>
          <p14:tracePt t="55547" x="3822700" y="558800"/>
          <p14:tracePt t="55563" x="3778250" y="577850"/>
          <p14:tracePt t="55581" x="3702050" y="603250"/>
          <p14:tracePt t="55597" x="3619500" y="641350"/>
          <p14:tracePt t="55614" x="3536950" y="679450"/>
          <p14:tracePt t="55630" x="3454400" y="711200"/>
          <p14:tracePt t="55647" x="3365500" y="749300"/>
          <p14:tracePt t="55665" x="3276600" y="787400"/>
          <p14:tracePt t="55680" x="3187700" y="825500"/>
          <p14:tracePt t="55697" x="3092450" y="863600"/>
          <p14:tracePt t="55714" x="3022600" y="901700"/>
          <p14:tracePt t="55731" x="2927350" y="939800"/>
          <p14:tracePt t="55747" x="2844800" y="977900"/>
          <p14:tracePt t="55764" x="2717800" y="1035050"/>
          <p14:tracePt t="55781" x="2603500" y="1085850"/>
          <p14:tracePt t="55797" x="2495550" y="1130300"/>
          <p14:tracePt t="55814" x="2368550" y="1187450"/>
          <p14:tracePt t="55831" x="2247900" y="1263650"/>
          <p14:tracePt t="55847" x="2120900" y="1365250"/>
          <p14:tracePt t="55865" x="2000250" y="1447800"/>
          <p14:tracePt t="55881" x="1898650" y="1517650"/>
          <p14:tracePt t="55898" x="1828800" y="1568450"/>
          <p14:tracePt t="55914" x="1790700" y="1606550"/>
          <p14:tracePt t="55932" x="1758950" y="1663700"/>
          <p14:tracePt t="55947" x="1746250" y="1682750"/>
          <p14:tracePt t="55964" x="1714500" y="1746250"/>
          <p14:tracePt t="55983" x="1695450" y="1790700"/>
          <p14:tracePt t="55998" x="1670050" y="1835150"/>
          <p14:tracePt t="56014" x="1631950" y="1892300"/>
          <p14:tracePt t="56031" x="1593850" y="1943100"/>
          <p14:tracePt t="56048" x="1543050" y="2006600"/>
          <p14:tracePt t="56064" x="1492250" y="2070100"/>
          <p14:tracePt t="56081" x="1460500" y="2127250"/>
          <p14:tracePt t="56097" x="1416050" y="2184400"/>
          <p14:tracePt t="56114" x="1384300" y="2228850"/>
          <p14:tracePt t="56131" x="1333500" y="2298700"/>
          <p14:tracePt t="56147" x="1308100" y="2324100"/>
          <p14:tracePt t="56164" x="1276350" y="2374900"/>
          <p14:tracePt t="56181" x="1244600" y="2419350"/>
          <p14:tracePt t="56198" x="1212850" y="2476500"/>
          <p14:tracePt t="56215" x="1193800" y="2520950"/>
          <p14:tracePt t="56232" x="1168400" y="2565400"/>
          <p14:tracePt t="56248" x="1162050" y="2603500"/>
          <p14:tracePt t="56265" x="1149350" y="2641600"/>
          <p14:tracePt t="56281" x="1136650" y="2679700"/>
          <p14:tracePt t="56298" x="1117600" y="2711450"/>
          <p14:tracePt t="56315" x="1085850" y="2768600"/>
          <p14:tracePt t="56332" x="1073150" y="2806700"/>
          <p14:tracePt t="56348" x="1066800" y="2819400"/>
          <p14:tracePt t="56364" x="1054100" y="2832100"/>
          <p14:tracePt t="56383" x="1047750" y="2857500"/>
          <p14:tracePt t="56398" x="1035050" y="2895600"/>
          <p14:tracePt t="56415" x="1035050" y="2914650"/>
          <p14:tracePt t="56431" x="1028700" y="2933700"/>
          <p14:tracePt t="56448" x="1028700" y="2959100"/>
          <p14:tracePt t="56465" x="1028700" y="2971800"/>
          <p14:tracePt t="56481" x="1028700" y="2978150"/>
          <p14:tracePt t="56498" x="1028700" y="2984500"/>
          <p14:tracePt t="56549" x="1028700" y="2990850"/>
          <p14:tracePt t="56557" x="1028700" y="2997200"/>
          <p14:tracePt t="56573" x="1035050" y="2997200"/>
          <p14:tracePt t="56584" x="1047750" y="2997200"/>
          <p14:tracePt t="56598" x="1054100" y="2984500"/>
          <p14:tracePt t="56615" x="1060450" y="2984500"/>
          <p14:tracePt t="56631" x="1092200" y="2959100"/>
          <p14:tracePt t="56648" x="1136650" y="2914650"/>
          <p14:tracePt t="56665" x="1174750" y="2870200"/>
          <p14:tracePt t="56682" x="1193800" y="2832100"/>
          <p14:tracePt t="56698" x="1225550" y="2794000"/>
          <p14:tracePt t="56715" x="1250950" y="2743200"/>
          <p14:tracePt t="56732" x="1276350" y="2679700"/>
          <p14:tracePt t="56749" x="1301750" y="2616200"/>
          <p14:tracePt t="56765" x="1314450" y="2559050"/>
          <p14:tracePt t="56782" x="1327150" y="2501900"/>
          <p14:tracePt t="56800" x="1346200" y="2432050"/>
          <p14:tracePt t="56815" x="1346200" y="2400300"/>
          <p14:tracePt t="56832" x="1346200" y="2305050"/>
          <p14:tracePt t="56849" x="1346200" y="2241550"/>
          <p14:tracePt t="56865" x="1346200" y="2184400"/>
          <p14:tracePt t="56882" x="1346200" y="2133600"/>
          <p14:tracePt t="56899" x="1346200" y="2095500"/>
          <p14:tracePt t="56915" x="1346200" y="2063750"/>
          <p14:tracePt t="56932" x="1346200" y="2038350"/>
          <p14:tracePt t="56936" x="1346200" y="2025650"/>
          <p14:tracePt t="56949" x="1346200" y="2019300"/>
          <p14:tracePt t="56965" x="1346200" y="2006600"/>
          <p14:tracePt t="56982" x="1327150" y="1968500"/>
          <p14:tracePt t="56999" x="1327150" y="1955800"/>
          <p14:tracePt t="57015" x="1320800" y="1924050"/>
          <p14:tracePt t="57017" x="1320800" y="1911350"/>
          <p14:tracePt t="57032" x="1320800" y="1898650"/>
          <p14:tracePt t="57049" x="1320800" y="1885950"/>
          <p14:tracePt t="57066" x="1320800" y="1873250"/>
          <p14:tracePt t="57082" x="1320800" y="1866900"/>
          <p14:tracePt t="57161" x="1314450" y="1866900"/>
          <p14:tracePt t="57194" x="1314450" y="1873250"/>
          <p14:tracePt t="57201" x="1314450" y="1885950"/>
          <p14:tracePt t="57212" x="1314450" y="1905000"/>
          <p14:tracePt t="57216" x="1314450" y="1924050"/>
          <p14:tracePt t="57232" x="1314450" y="1968500"/>
          <p14:tracePt t="57249" x="1314450" y="2019300"/>
          <p14:tracePt t="57265" x="1314450" y="2057400"/>
          <p14:tracePt t="57283" x="1314450" y="2114550"/>
          <p14:tracePt t="57299" x="1314450" y="2178050"/>
          <p14:tracePt t="57316" x="1314450" y="2260600"/>
          <p14:tracePt t="57333" x="1314450" y="2336800"/>
          <p14:tracePt t="57349" x="1314450" y="2387600"/>
          <p14:tracePt t="57366" x="1314450" y="2425700"/>
          <p14:tracePt t="57384" x="1314450" y="2508250"/>
          <p14:tracePt t="57400" x="1327150" y="2552700"/>
          <p14:tracePt t="57416" x="1333500" y="2590800"/>
          <p14:tracePt t="57433" x="1333500" y="2609850"/>
          <p14:tracePt t="57449" x="1339850" y="2635250"/>
          <p14:tracePt t="57466" x="1339850" y="2667000"/>
          <p14:tracePt t="57483" x="1346200" y="2692400"/>
          <p14:tracePt t="57499" x="1346200" y="2724150"/>
          <p14:tracePt t="57516" x="1346200" y="2749550"/>
          <p14:tracePt t="57533" x="1346200" y="2768600"/>
          <p14:tracePt t="57550" x="1352550" y="2787650"/>
          <p14:tracePt t="57566" x="1352550" y="2813050"/>
          <p14:tracePt t="57583" x="1352550" y="2832100"/>
          <p14:tracePt t="57600" x="1371600" y="2863850"/>
          <p14:tracePt t="57897" x="1377950" y="2863850"/>
          <p14:tracePt t="57906" x="1384300" y="2863850"/>
          <p14:tracePt t="57917" x="1397000" y="2863850"/>
          <p14:tracePt t="57933" x="1447800" y="2863850"/>
          <p14:tracePt t="57938" x="1473200" y="2863850"/>
          <p14:tracePt t="57950" x="1511300" y="2863850"/>
          <p14:tracePt t="57967" x="1657350" y="2863850"/>
          <p14:tracePt t="57984" x="1771650" y="2863850"/>
          <p14:tracePt t="58000" x="1873250" y="2863850"/>
          <p14:tracePt t="58017" x="1968500" y="2863850"/>
          <p14:tracePt t="58033" x="2044700" y="2863850"/>
          <p14:tracePt t="58050" x="2108200" y="2863850"/>
          <p14:tracePt t="58067" x="2152650" y="2863850"/>
          <p14:tracePt t="58083" x="2190750" y="2863850"/>
          <p14:tracePt t="58100" x="2228850" y="2863850"/>
          <p14:tracePt t="58117" x="2254250" y="2863850"/>
          <p14:tracePt t="58133" x="2273300" y="2863850"/>
          <p14:tracePt t="58150" x="2305050" y="2863850"/>
          <p14:tracePt t="58168" x="2336800" y="2863850"/>
          <p14:tracePt t="58184" x="2355850" y="2863850"/>
          <p14:tracePt t="58200" x="2413000" y="2863850"/>
          <p14:tracePt t="58217" x="2432050" y="2857500"/>
          <p14:tracePt t="58233" x="2457450" y="2851150"/>
          <p14:tracePt t="58250" x="2463800" y="2851150"/>
          <p14:tracePt t="58267" x="2470150" y="2851150"/>
          <p14:tracePt t="58369" x="2457450" y="2851150"/>
          <p14:tracePt t="58377" x="2444750" y="2851150"/>
          <p14:tracePt t="58386" x="2432050" y="2851150"/>
          <p14:tracePt t="58400" x="2400300" y="2851150"/>
          <p14:tracePt t="58417" x="2330450" y="2844800"/>
          <p14:tracePt t="58434" x="2209800" y="2832100"/>
          <p14:tracePt t="58450" x="2070100" y="2813050"/>
          <p14:tracePt t="58467" x="1924050" y="2794000"/>
          <p14:tracePt t="58484" x="1771650" y="2774950"/>
          <p14:tracePt t="58500" x="1631950" y="2774950"/>
          <p14:tracePt t="58517" x="1524000" y="2774950"/>
          <p14:tracePt t="58534" x="1441450" y="2774950"/>
          <p14:tracePt t="58550" x="1358900" y="2774950"/>
          <p14:tracePt t="58568" x="1263650" y="2774950"/>
          <p14:tracePt t="58584" x="1212850" y="2774950"/>
          <p14:tracePt t="58601" x="1168400" y="2774950"/>
          <p14:tracePt t="58617" x="1123950" y="2774950"/>
          <p14:tracePt t="58634" x="1073150" y="2774950"/>
          <p14:tracePt t="58651" x="1028700" y="2774950"/>
          <p14:tracePt t="58668" x="990600" y="2774950"/>
          <p14:tracePt t="58684" x="958850" y="2774950"/>
          <p14:tracePt t="58701" x="933450" y="2774950"/>
          <p14:tracePt t="58718" x="908050" y="2774950"/>
          <p14:tracePt t="58734" x="889000" y="2774950"/>
          <p14:tracePt t="58751" x="876300" y="2774950"/>
          <p14:tracePt t="58767" x="869950" y="2774950"/>
          <p14:tracePt t="58875" x="876300" y="2774950"/>
          <p14:tracePt t="58881" x="882650" y="2774950"/>
          <p14:tracePt t="58889" x="901700" y="2774950"/>
          <p14:tracePt t="58901" x="920750" y="2774950"/>
          <p14:tracePt t="58918" x="952500" y="2774950"/>
          <p14:tracePt t="58934" x="996950" y="2774950"/>
          <p14:tracePt t="58940" x="1022350" y="2774950"/>
          <p14:tracePt t="58951" x="1066800" y="2774950"/>
          <p14:tracePt t="58968" x="1168400" y="2774950"/>
          <p14:tracePt t="58984" x="1365250" y="2774950"/>
          <p14:tracePt t="59001" x="1517650" y="2774950"/>
          <p14:tracePt t="59018" x="1657350" y="2774950"/>
          <p14:tracePt t="59034" x="1803400" y="2774950"/>
          <p14:tracePt t="59051" x="1917700" y="2774950"/>
          <p14:tracePt t="59068" x="2012950" y="2774950"/>
          <p14:tracePt t="59085" x="2082800" y="2774950"/>
          <p14:tracePt t="59101" x="2101850" y="2774950"/>
          <p14:tracePt t="59118" x="2108200" y="2774950"/>
          <p14:tracePt t="59135" x="2120900" y="2774950"/>
          <p14:tracePt t="59151" x="2127250" y="2774950"/>
          <p14:tracePt t="59168" x="2139950" y="2768600"/>
          <p14:tracePt t="59185" x="2159000" y="2768600"/>
          <p14:tracePt t="59257" x="2165350" y="2768600"/>
          <p14:tracePt t="67238" x="2178050" y="2768600"/>
          <p14:tracePt t="67350" x="2184400" y="2768600"/>
          <p14:tracePt t="67358" x="2190750" y="2768600"/>
          <p14:tracePt t="67514" x="2197100" y="2768600"/>
          <p14:tracePt t="67520" x="2203450" y="2768600"/>
          <p14:tracePt t="67573" x="2209800" y="2768600"/>
          <p14:tracePt t="67655" x="2222500" y="2768600"/>
          <p14:tracePt t="67670" x="2241550" y="2768600"/>
          <p14:tracePt t="67686" x="2247900" y="2768600"/>
          <p14:tracePt t="67695" x="2254250" y="2762250"/>
          <p14:tracePt t="67718" x="2266950" y="2762250"/>
          <p14:tracePt t="67727" x="2273300" y="2762250"/>
          <p14:tracePt t="67734" x="2292350" y="2762250"/>
          <p14:tracePt t="67745" x="2292350" y="2755900"/>
          <p14:tracePt t="67768" x="2298700" y="2755900"/>
          <p14:tracePt t="67778" x="2305050" y="2755900"/>
          <p14:tracePt t="67794" x="2324100" y="2755900"/>
          <p14:tracePt t="67811" x="2336800" y="2755900"/>
          <p14:tracePt t="67828" x="2362200" y="2755900"/>
          <p14:tracePt t="67846" x="2413000" y="2755900"/>
          <p14:tracePt t="67861" x="2425700" y="2755900"/>
          <p14:tracePt t="67878" x="2489200" y="2755900"/>
          <p14:tracePt t="67895" x="2533650" y="2755900"/>
          <p14:tracePt t="67911" x="2559050" y="2755900"/>
          <p14:tracePt t="67928" x="2603500" y="2755900"/>
          <p14:tracePt t="67945" x="2647950" y="2755900"/>
          <p14:tracePt t="67961" x="2679700" y="2755900"/>
          <p14:tracePt t="67978" x="2717800" y="2755900"/>
          <p14:tracePt t="67995" x="2755900" y="2755900"/>
          <p14:tracePt t="68012" x="2806700" y="2755900"/>
          <p14:tracePt t="68028" x="2844800" y="2755900"/>
          <p14:tracePt t="68034" x="2863850" y="2755900"/>
          <p14:tracePt t="68045" x="2901950" y="2755900"/>
          <p14:tracePt t="68062" x="2946400" y="2762250"/>
          <p14:tracePt t="68078" x="3003550" y="2762250"/>
          <p14:tracePt t="68095" x="3060700" y="2768600"/>
          <p14:tracePt t="68112" x="3130550" y="2781300"/>
          <p14:tracePt t="68128" x="3213100" y="2787650"/>
          <p14:tracePt t="68145" x="3282950" y="2800350"/>
          <p14:tracePt t="68162" x="3333750" y="2800350"/>
          <p14:tracePt t="68178" x="3390900" y="2800350"/>
          <p14:tracePt t="68195" x="3460750" y="2813050"/>
          <p14:tracePt t="68212" x="3530600" y="2825750"/>
          <p14:tracePt t="68229" x="3600450" y="2832100"/>
          <p14:tracePt t="68245" x="3689350" y="2844800"/>
          <p14:tracePt t="68262" x="3835400" y="2857500"/>
          <p14:tracePt t="68279" x="3924300" y="2870200"/>
          <p14:tracePt t="68295" x="4000500" y="2876550"/>
          <p14:tracePt t="68312" x="4089400" y="2882900"/>
          <p14:tracePt t="68329" x="4159250" y="2882900"/>
          <p14:tracePt t="68347" x="4210050" y="2889250"/>
          <p14:tracePt t="68362" x="4254500" y="2889250"/>
          <p14:tracePt t="68379" x="4292600" y="2889250"/>
          <p14:tracePt t="68395" x="4330700" y="2889250"/>
          <p14:tracePt t="68412" x="4368800" y="2889250"/>
          <p14:tracePt t="68429" x="4413250" y="2889250"/>
          <p14:tracePt t="68445" x="4464050" y="2889250"/>
          <p14:tracePt t="68462" x="4514850" y="2889250"/>
          <p14:tracePt t="68479" x="4578350" y="2889250"/>
          <p14:tracePt t="68496" x="4635500" y="2889250"/>
          <p14:tracePt t="68512" x="4692650" y="2889250"/>
          <p14:tracePt t="68532" x="4762500" y="2889250"/>
          <p14:tracePt t="68546" x="4813300" y="2889250"/>
          <p14:tracePt t="68562" x="4864100" y="2889250"/>
          <p14:tracePt t="68579" x="4902200" y="2889250"/>
          <p14:tracePt t="68595" x="4940300" y="2882900"/>
          <p14:tracePt t="68612" x="4978400" y="2882900"/>
          <p14:tracePt t="68629" x="5016500" y="2882900"/>
          <p14:tracePt t="68645" x="5073650" y="2876550"/>
          <p14:tracePt t="68662" x="5124450" y="2876550"/>
          <p14:tracePt t="68679" x="5175250" y="2876550"/>
          <p14:tracePt t="68696" x="5219700" y="2876550"/>
          <p14:tracePt t="68712" x="5257800" y="2876550"/>
          <p14:tracePt t="68730" x="5314950" y="2876550"/>
          <p14:tracePt t="68746" x="5346700" y="2876550"/>
          <p14:tracePt t="68762" x="5365750" y="2876550"/>
          <p14:tracePt t="68779" x="5384800" y="2876550"/>
          <p14:tracePt t="68796" x="5403850" y="2863850"/>
          <p14:tracePt t="68812" x="5429250" y="2863850"/>
          <p14:tracePt t="68829" x="5461000" y="2857500"/>
          <p14:tracePt t="68846" x="5473700" y="2851150"/>
          <p14:tracePt t="68862" x="5511800" y="2851150"/>
          <p14:tracePt t="68879" x="5524500" y="2844800"/>
          <p14:tracePt t="68896" x="5549900" y="2838450"/>
          <p14:tracePt t="68912" x="5568950" y="2838450"/>
          <p14:tracePt t="68929" x="5594350" y="2838450"/>
          <p14:tracePt t="68948" x="5619750" y="2832100"/>
          <p14:tracePt t="68963" x="5664200" y="2825750"/>
          <p14:tracePt t="68980" x="5683250" y="2819400"/>
          <p14:tracePt t="68996" x="5708650" y="2819400"/>
          <p14:tracePt t="69013" x="5721350" y="2813050"/>
          <p14:tracePt t="69030" x="5727700" y="2806700"/>
          <p14:tracePt t="69411" x="5740400" y="2806700"/>
          <p14:tracePt t="7127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0653"/>
            <a:ext cx="12192000" cy="1446550"/>
          </a:xfrm>
          <a:prstGeom prst="rect">
            <a:avLst/>
          </a:prstGeom>
          <a:solidFill>
            <a:srgbClr val="339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_arg_input_stratum.csv </a:t>
            </a:r>
            <a:endParaRPr lang="en-GB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355741" y="619265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</a:t>
            </a:r>
            <a:r>
              <a:rPr lang="cs-CZ" sz="2400" dirty="0" err="1" smtClean="0"/>
              <a:t>nformation</a:t>
            </a:r>
            <a:r>
              <a:rPr lang="cs-CZ" sz="2400" dirty="0" smtClean="0"/>
              <a:t> </a:t>
            </a:r>
            <a:r>
              <a:rPr lang="en-US" sz="2400" dirty="0" smtClean="0"/>
              <a:t>how </a:t>
            </a:r>
            <a:r>
              <a:rPr lang="cs-CZ" sz="2400" dirty="0" smtClean="0"/>
              <a:t>to analyse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counts</a:t>
            </a: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1457203"/>
            <a:ext cx="11201400" cy="461962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27005" y="2503918"/>
            <a:ext cx="14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4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8510" y="10653"/>
            <a:ext cx="727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2.</a:t>
            </a:r>
            <a:endParaRPr lang="cs-CZ" sz="4400" dirty="0"/>
          </a:p>
        </p:txBody>
      </p:sp>
      <p:pic>
        <p:nvPicPr>
          <p:cNvPr id="19" name="Zvu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0414334" y="0"/>
            <a:ext cx="1777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Data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21"/>
    </mc:Choice>
    <mc:Fallback xmlns="">
      <p:transition spd="slow" advTm="19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855" x="850900" y="5600700"/>
          <p14:tracePt t="7937" x="850900" y="5594350"/>
          <p14:tracePt t="7943" x="857250" y="5588000"/>
          <p14:tracePt t="7951" x="857250" y="5581650"/>
          <p14:tracePt t="7960" x="857250" y="5568950"/>
          <p14:tracePt t="7976" x="857250" y="5537200"/>
          <p14:tracePt t="7993" x="863600" y="5511800"/>
          <p14:tracePt t="8010" x="882650" y="5467350"/>
          <p14:tracePt t="8027" x="889000" y="5429250"/>
          <p14:tracePt t="8043" x="901700" y="5391150"/>
          <p14:tracePt t="8060" x="920750" y="5340350"/>
          <p14:tracePt t="8077" x="958850" y="5238750"/>
          <p14:tracePt t="8081" x="990600" y="5181600"/>
          <p14:tracePt t="8093" x="1022350" y="5105400"/>
          <p14:tracePt t="8110" x="1092200" y="4959350"/>
          <p14:tracePt t="8127" x="1225550" y="4692650"/>
          <p14:tracePt t="8143" x="1320800" y="4508500"/>
          <p14:tracePt t="8160" x="1435100" y="4311650"/>
          <p14:tracePt t="8177" x="1555750" y="4108450"/>
          <p14:tracePt t="8193" x="1651000" y="3911600"/>
          <p14:tracePt t="8210" x="1720850" y="3740150"/>
          <p14:tracePt t="8227" x="1778000" y="3600450"/>
          <p14:tracePt t="8244" x="1822450" y="3486150"/>
          <p14:tracePt t="8260" x="1860550" y="3378200"/>
          <p14:tracePt t="8277" x="1905000" y="3289300"/>
          <p14:tracePt t="8294" x="1930400" y="3187700"/>
          <p14:tracePt t="8310" x="1943100" y="3155950"/>
          <p14:tracePt t="8327" x="1987550" y="3086100"/>
          <p14:tracePt t="8344" x="2038350" y="3035300"/>
          <p14:tracePt t="8360" x="2101850" y="2959100"/>
          <p14:tracePt t="8377" x="2178050" y="2857500"/>
          <p14:tracePt t="8393" x="2266950" y="2743200"/>
          <p14:tracePt t="8410" x="2305050" y="2673350"/>
          <p14:tracePt t="8427" x="2425700" y="2476500"/>
          <p14:tracePt t="8444" x="2482850" y="2349500"/>
          <p14:tracePt t="8460" x="2514600" y="2254250"/>
          <p14:tracePt t="8477" x="2520950" y="2235200"/>
          <p14:tracePt t="8494" x="2520950" y="2228850"/>
          <p14:tracePt t="8611" x="2520950" y="2216150"/>
          <p14:tracePt t="8620" x="2520950" y="2203450"/>
          <p14:tracePt t="8628" x="2520950" y="2197100"/>
          <p14:tracePt t="8644" x="2520950" y="2184400"/>
          <p14:tracePt t="8661" x="2520950" y="2171700"/>
          <p14:tracePt t="8677" x="2520950" y="2165350"/>
          <p14:tracePt t="8795" x="2514600" y="2165350"/>
          <p14:tracePt t="8804" x="2508250" y="2165350"/>
          <p14:tracePt t="8812" x="2495550" y="2171700"/>
          <p14:tracePt t="8828" x="2482850" y="2178050"/>
          <p14:tracePt t="8844" x="2457450" y="2184400"/>
          <p14:tracePt t="8861" x="2438400" y="2190750"/>
          <p14:tracePt t="8878" x="2438400" y="2197100"/>
          <p14:tracePt t="8894" x="2432050" y="2197100"/>
          <p14:tracePt t="8911" x="2425700" y="2197100"/>
          <p14:tracePt t="15129" x="2419350" y="2197100"/>
          <p14:tracePt t="15153" x="2425700" y="2197100"/>
          <p14:tracePt t="15161" x="2438400" y="2197100"/>
          <p14:tracePt t="15171" x="2451100" y="2197100"/>
          <p14:tracePt t="15186" x="2463800" y="2197100"/>
          <p14:tracePt t="15202" x="2495550" y="2197100"/>
          <p14:tracePt t="15218" x="2514600" y="2197100"/>
          <p14:tracePt t="15235" x="2552700" y="2197100"/>
          <p14:tracePt t="15252" x="2603500" y="2197100"/>
          <p14:tracePt t="15269" x="2654300" y="2197100"/>
          <p14:tracePt t="15285" x="2692400" y="2197100"/>
          <p14:tracePt t="15302" x="2736850" y="2197100"/>
          <p14:tracePt t="15318" x="2825750" y="2203450"/>
          <p14:tracePt t="15335" x="2940050" y="2216150"/>
          <p14:tracePt t="15352" x="3098800" y="2235200"/>
          <p14:tracePt t="15368" x="3219450" y="2254250"/>
          <p14:tracePt t="15385" x="3333750" y="2273300"/>
          <p14:tracePt t="15402" x="3454400" y="2286000"/>
          <p14:tracePt t="15419" x="3587750" y="2298700"/>
          <p14:tracePt t="15435" x="3708400" y="2311400"/>
          <p14:tracePt t="15452" x="3816350" y="2324100"/>
          <p14:tracePt t="15469" x="3886200" y="2336800"/>
          <p14:tracePt t="15485" x="3930650" y="2343150"/>
          <p14:tracePt t="15502" x="3962400" y="2349500"/>
          <p14:tracePt t="15519" x="4019550" y="2349500"/>
          <p14:tracePt t="15535" x="4032250" y="2349500"/>
          <p14:tracePt t="15552" x="4095750" y="2362200"/>
          <p14:tracePt t="15569" x="4133850" y="2368550"/>
          <p14:tracePt t="15585" x="4197350" y="2374900"/>
          <p14:tracePt t="15602" x="4267200" y="2387600"/>
          <p14:tracePt t="15619" x="4330700" y="2400300"/>
          <p14:tracePt t="15636" x="4368800" y="2413000"/>
          <p14:tracePt t="15652" x="4406900" y="2413000"/>
          <p14:tracePt t="15669" x="4419600" y="2413000"/>
          <p14:tracePt t="15686" x="4438650" y="2413000"/>
          <p14:tracePt t="15820" x="4445000" y="2413000"/>
          <p14:tracePt t="15827" x="4457700" y="2425700"/>
          <p14:tracePt t="15844" x="4476750" y="2425700"/>
          <p14:tracePt t="15852" x="4483100" y="2432050"/>
          <p14:tracePt t="15869" x="4495800" y="2432050"/>
          <p14:tracePt t="15886" x="4502150" y="2432050"/>
          <p14:tracePt t="42529" x="4514850" y="2432050"/>
          <p14:tracePt t="42561" x="4514850" y="2438400"/>
          <p14:tracePt t="42612" x="4514850" y="2444750"/>
          <p14:tracePt t="42632" x="4514850" y="2457450"/>
          <p14:tracePt t="42648" x="4514850" y="2463800"/>
          <p14:tracePt t="42674" x="4514850" y="2476500"/>
          <p14:tracePt t="42683" x="4514850" y="2489200"/>
          <p14:tracePt t="42688" x="4508500" y="2489200"/>
          <p14:tracePt t="42700" x="4508500" y="2495550"/>
          <p14:tracePt t="42717" x="4502150" y="2501900"/>
          <p14:tracePt t="42733" x="4502150" y="2520950"/>
          <p14:tracePt t="42750" x="4502150" y="2546350"/>
          <p14:tracePt t="42767" x="4495800" y="2571750"/>
          <p14:tracePt t="42784" x="4495800" y="2590800"/>
          <p14:tracePt t="42800" x="4483100" y="2603500"/>
          <p14:tracePt t="42817" x="4483100" y="2609850"/>
          <p14:tracePt t="42913" x="4483100" y="2622550"/>
          <p14:tracePt t="42921" x="4489450" y="2622550"/>
          <p14:tracePt t="42929" x="4489450" y="2635250"/>
          <p14:tracePt t="42945" x="4489450" y="2641600"/>
          <p14:tracePt t="42953" x="4489450" y="2647950"/>
          <p14:tracePt t="42967" x="4489450" y="2654300"/>
          <p14:tracePt t="42984" x="4483100" y="2667000"/>
          <p14:tracePt t="43041" x="4476750" y="2679700"/>
          <p14:tracePt t="43051" x="4476750" y="2686050"/>
          <p14:tracePt t="43056" x="4470400" y="2692400"/>
          <p14:tracePt t="43067" x="4470400" y="2698750"/>
          <p14:tracePt t="43121" x="4470400" y="2705100"/>
          <p14:tracePt t="43185" x="4464050" y="2711450"/>
          <p14:tracePt t="43193" x="4457700" y="2717800"/>
          <p14:tracePt t="43201" x="4451350" y="2724150"/>
          <p14:tracePt t="43218" x="4438650" y="2736850"/>
          <p14:tracePt t="43234" x="4432300" y="2743200"/>
          <p14:tracePt t="43251" x="4425950" y="2749550"/>
          <p14:tracePt t="43441" x="4438650" y="2749550"/>
          <p14:tracePt t="43457" x="4445000" y="2749550"/>
          <p14:tracePt t="43467" x="4451350" y="2749550"/>
          <p14:tracePt t="43472" x="4457700" y="2749550"/>
          <p14:tracePt t="43484" x="4470400" y="2749550"/>
          <p14:tracePt t="43502" x="4495800" y="2749550"/>
          <p14:tracePt t="43518" x="4527550" y="2749550"/>
          <p14:tracePt t="43534" x="4565650" y="2749550"/>
          <p14:tracePt t="43552" x="4622800" y="2749550"/>
          <p14:tracePt t="43568" x="4660900" y="2749550"/>
          <p14:tracePt t="43584" x="4718050" y="2749550"/>
          <p14:tracePt t="43601" x="4781550" y="2749550"/>
          <p14:tracePt t="43618" x="4864100" y="2755900"/>
          <p14:tracePt t="43634" x="4921250" y="2762250"/>
          <p14:tracePt t="43651" x="4991100" y="2768600"/>
          <p14:tracePt t="43668" x="5048250" y="2768600"/>
          <p14:tracePt t="43684" x="5067300" y="2768600"/>
          <p14:tracePt t="43701" x="5092700" y="2768600"/>
          <p14:tracePt t="43718" x="5118100" y="2768600"/>
          <p14:tracePt t="43720" x="5137150" y="2768600"/>
          <p14:tracePt t="43735" x="5149850" y="2768600"/>
          <p14:tracePt t="43752" x="5187950" y="2768600"/>
          <p14:tracePt t="43768" x="5207000" y="2768600"/>
          <p14:tracePt t="43785" x="5264150" y="2768600"/>
          <p14:tracePt t="43802" x="5295900" y="2768600"/>
          <p14:tracePt t="43818" x="5334000" y="2768600"/>
          <p14:tracePt t="43835" x="5372100" y="2768600"/>
          <p14:tracePt t="43852" x="5410200" y="2768600"/>
          <p14:tracePt t="43868" x="5454650" y="2774950"/>
          <p14:tracePt t="43885" x="5505450" y="2781300"/>
          <p14:tracePt t="43902" x="5543550" y="2787650"/>
          <p14:tracePt t="43919" x="5562600" y="2787650"/>
          <p14:tracePt t="43935" x="5575300" y="2787650"/>
          <p14:tracePt t="43985" x="5581650" y="2787650"/>
          <p14:tracePt t="43993" x="5588000" y="2787650"/>
          <p14:tracePt t="44004" x="5600700" y="2794000"/>
          <p14:tracePt t="44019" x="5613400" y="2794000"/>
          <p14:tracePt t="44035" x="5619750" y="2794000"/>
          <p14:tracePt t="44052" x="5645150" y="2794000"/>
          <p14:tracePt t="44069" x="5651500" y="2794000"/>
          <p14:tracePt t="44085" x="5683250" y="2800350"/>
          <p14:tracePt t="44102" x="5695950" y="2800350"/>
          <p14:tracePt t="44119" x="5721350" y="2813050"/>
          <p14:tracePt t="44136" x="5734050" y="2813050"/>
          <p14:tracePt t="44338" x="5734050" y="2819400"/>
          <p14:tracePt t="44354" x="5727700" y="2819400"/>
          <p14:tracePt t="44362" x="5721350" y="2825750"/>
          <p14:tracePt t="44370" x="5702300" y="2825750"/>
          <p14:tracePt t="44386" x="5676900" y="2825750"/>
          <p14:tracePt t="44402" x="5638800" y="2825750"/>
          <p14:tracePt t="44419" x="5594350" y="2825750"/>
          <p14:tracePt t="44436" x="5549900" y="2825750"/>
          <p14:tracePt t="44452" x="5480050" y="2825750"/>
          <p14:tracePt t="44469" x="5422900" y="2825750"/>
          <p14:tracePt t="44486" x="5372100" y="2825750"/>
          <p14:tracePt t="44502" x="5308600" y="2825750"/>
          <p14:tracePt t="44519" x="5232400" y="2825750"/>
          <p14:tracePt t="44536" x="5143500" y="2825750"/>
          <p14:tracePt t="44553" x="5060950" y="2825750"/>
          <p14:tracePt t="44569" x="4965700" y="2825750"/>
          <p14:tracePt t="44586" x="4857750" y="2825750"/>
          <p14:tracePt t="44602" x="4737100" y="2819400"/>
          <p14:tracePt t="44619" x="4629150" y="2819400"/>
          <p14:tracePt t="44636" x="4527550" y="2819400"/>
          <p14:tracePt t="44652" x="4387850" y="2813050"/>
          <p14:tracePt t="44669" x="4311650" y="2813050"/>
          <p14:tracePt t="44686" x="4241800" y="2813050"/>
          <p14:tracePt t="44703" x="4197350" y="2813050"/>
          <p14:tracePt t="44719" x="4191000" y="2813050"/>
          <p14:tracePt t="44742" x="4184650" y="2813050"/>
          <p14:tracePt t="44753" x="4178300" y="2813050"/>
          <p14:tracePt t="44776" x="4171950" y="2813050"/>
          <p14:tracePt t="44786" x="4165600" y="2813050"/>
          <p14:tracePt t="44822" x="4152900" y="2813050"/>
          <p14:tracePt t="44829" x="4146550" y="2813050"/>
          <p14:tracePt t="44854" x="4140200" y="2813050"/>
          <p14:tracePt t="44861" x="4133850" y="2813050"/>
          <p14:tracePt t="44967" x="4133850" y="2806700"/>
          <p14:tracePt t="44984" x="4140200" y="2800350"/>
          <p14:tracePt t="44989" x="4152900" y="2800350"/>
          <p14:tracePt t="45004" x="4171950" y="2800350"/>
          <p14:tracePt t="45021" x="4210050" y="2800350"/>
          <p14:tracePt t="45036" x="4235450" y="2794000"/>
          <p14:tracePt t="45053" x="4311650" y="2787650"/>
          <p14:tracePt t="45070" x="4387850" y="2787650"/>
          <p14:tracePt t="45086" x="4476750" y="2787650"/>
          <p14:tracePt t="45103" x="4559300" y="2787650"/>
          <p14:tracePt t="45120" x="4641850" y="2787650"/>
          <p14:tracePt t="45136" x="4737100" y="2787650"/>
          <p14:tracePt t="45153" x="4826000" y="2787650"/>
          <p14:tracePt t="45170" x="4889500" y="2787650"/>
          <p14:tracePt t="45187" x="4959350" y="2787650"/>
          <p14:tracePt t="45203" x="5022850" y="2787650"/>
          <p14:tracePt t="45219" x="5073650" y="2787650"/>
          <p14:tracePt t="45236" x="5124450" y="2787650"/>
          <p14:tracePt t="45238" x="5143500" y="2787650"/>
          <p14:tracePt t="45253" x="5181600" y="2781300"/>
          <p14:tracePt t="45269" x="5232400" y="2781300"/>
          <p14:tracePt t="45286" x="5264150" y="2781300"/>
          <p14:tracePt t="45303" x="5289550" y="2781300"/>
          <p14:tracePt t="45320" x="5327650" y="2781300"/>
          <p14:tracePt t="45337" x="5359400" y="2781300"/>
          <p14:tracePt t="45353" x="5403850" y="2781300"/>
          <p14:tracePt t="45370" x="5454650" y="2781300"/>
          <p14:tracePt t="45387" x="5499100" y="2781300"/>
          <p14:tracePt t="45404" x="5543550" y="2781300"/>
          <p14:tracePt t="45420" x="5581650" y="2781300"/>
          <p14:tracePt t="45437" x="5619750" y="2781300"/>
          <p14:tracePt t="45453" x="5638800" y="2781300"/>
          <p14:tracePt t="45574" x="5651500" y="2781300"/>
          <p14:tracePt t="45580" x="5657850" y="2781300"/>
          <p14:tracePt t="45589" x="5670550" y="2781300"/>
          <p14:tracePt t="45603" x="5670550" y="2774950"/>
          <p14:tracePt t="45620" x="5683250" y="2774950"/>
          <p14:tracePt t="45637" x="5689600" y="2774950"/>
          <p14:tracePt t="59907" x="5702300" y="2774950"/>
          <p14:tracePt t="59912" x="5708650" y="2774950"/>
          <p14:tracePt t="59920" x="5727700" y="2762250"/>
          <p14:tracePt t="59937" x="5753100" y="2762250"/>
          <p14:tracePt t="59953" x="5797550" y="2762250"/>
          <p14:tracePt t="59970" x="5822950" y="2762250"/>
          <p14:tracePt t="59987" x="5937250" y="2755900"/>
          <p14:tracePt t="60004" x="6038850" y="2755900"/>
          <p14:tracePt t="60020" x="6140450" y="2755900"/>
          <p14:tracePt t="60037" x="6229350" y="2755900"/>
          <p14:tracePt t="60054" x="6324600" y="2755900"/>
          <p14:tracePt t="60070" x="6413500" y="2749550"/>
          <p14:tracePt t="60087" x="6489700" y="2743200"/>
          <p14:tracePt t="60104" x="6565900" y="2743200"/>
          <p14:tracePt t="60121" x="6654800" y="2736850"/>
          <p14:tracePt t="60137" x="6750050" y="2724150"/>
          <p14:tracePt t="60154" x="6851650" y="2711450"/>
          <p14:tracePt t="60171" x="6972300" y="2698750"/>
          <p14:tracePt t="60187" x="7150100" y="2673350"/>
          <p14:tracePt t="60204" x="7289800" y="2660650"/>
          <p14:tracePt t="60221" x="7423150" y="2647950"/>
          <p14:tracePt t="60237" x="7543800" y="2635250"/>
          <p14:tracePt t="60254" x="7664450" y="2628900"/>
          <p14:tracePt t="60271" x="7791450" y="2616200"/>
          <p14:tracePt t="60287" x="7918450" y="2603500"/>
          <p14:tracePt t="60304" x="8064500" y="2584450"/>
          <p14:tracePt t="60321" x="8210550" y="2565400"/>
          <p14:tracePt t="60325" x="8280400" y="2559050"/>
          <p14:tracePt t="60337" x="8350250" y="2552700"/>
          <p14:tracePt t="60355" x="8528050" y="2540000"/>
          <p14:tracePt t="60371" x="8578850" y="2540000"/>
          <p14:tracePt t="60387" x="8718550" y="2520950"/>
          <p14:tracePt t="60404" x="8788400" y="2514600"/>
          <p14:tracePt t="60421" x="8870950" y="2508250"/>
          <p14:tracePt t="60437" x="8953500" y="2501900"/>
          <p14:tracePt t="60454" x="9023350" y="2495550"/>
          <p14:tracePt t="60471" x="9099550" y="2482850"/>
          <p14:tracePt t="60487" x="9163050" y="2476500"/>
          <p14:tracePt t="60504" x="9201150" y="2470150"/>
          <p14:tracePt t="60521" x="9213850" y="2463800"/>
          <p14:tracePt t="60538" x="9226550" y="2463800"/>
          <p14:tracePt t="60554" x="9232900" y="2463800"/>
          <p14:tracePt t="60571" x="9239250" y="2451100"/>
          <p14:tracePt t="60588" x="9258300" y="2451100"/>
          <p14:tracePt t="60604" x="9277350" y="2444750"/>
          <p14:tracePt t="60621" x="9302750" y="2432050"/>
          <p14:tracePt t="60638" x="9334500" y="2425700"/>
          <p14:tracePt t="60654" x="9372600" y="2419350"/>
          <p14:tracePt t="60671" x="9398000" y="2400300"/>
          <p14:tracePt t="60688" x="9410700" y="2400300"/>
          <p14:tracePt t="60704" x="9423400" y="2393950"/>
          <p14:tracePt t="60738" x="9423400" y="2381250"/>
          <p14:tracePt t="60823" x="9423400" y="2374900"/>
          <p14:tracePt t="60827" x="9417050" y="2374900"/>
          <p14:tracePt t="60838" x="9404350" y="2374900"/>
          <p14:tracePt t="60855" x="9398000" y="2374900"/>
          <p14:tracePt t="60871" x="9385300" y="2381250"/>
          <p14:tracePt t="61060" x="9372600" y="2387600"/>
          <p14:tracePt t="61075" x="9366250" y="2393950"/>
          <p14:tracePt t="61091" x="9366250" y="2400300"/>
          <p14:tracePt t="61125" x="9359900" y="2406650"/>
          <p14:tracePt t="61155" x="9359900" y="2413000"/>
          <p14:tracePt t="69096" x="9366250" y="2413000"/>
          <p14:tracePt t="69104" x="9385300" y="2413000"/>
          <p14:tracePt t="69114" x="9404350" y="2413000"/>
          <p14:tracePt t="69131" x="9480550" y="2400300"/>
          <p14:tracePt t="69148" x="9594850" y="2387600"/>
          <p14:tracePt t="69164" x="9721850" y="2368550"/>
          <p14:tracePt t="69181" x="9874250" y="2343150"/>
          <p14:tracePt t="69198" x="10033000" y="2317750"/>
          <p14:tracePt t="69214" x="10172700" y="2286000"/>
          <p14:tracePt t="69231" x="10306050" y="2266950"/>
          <p14:tracePt t="69248" x="10426700" y="2247900"/>
          <p14:tracePt t="69264" x="10617200" y="2222500"/>
          <p14:tracePt t="69281" x="10718800" y="2209800"/>
          <p14:tracePt t="69298" x="10814050" y="2197100"/>
          <p14:tracePt t="69314" x="10902950" y="2184400"/>
          <p14:tracePt t="69331" x="10966450" y="2171700"/>
          <p14:tracePt t="69348" x="11010900" y="2159000"/>
          <p14:tracePt t="69366" x="11029950" y="2159000"/>
          <p14:tracePt t="69382" x="11061700" y="2152650"/>
          <p14:tracePt t="69398" x="11093450" y="2139950"/>
          <p14:tracePt t="69402" x="11112500" y="2139950"/>
          <p14:tracePt t="69415" x="11137900" y="2133600"/>
          <p14:tracePt t="69431" x="11163300" y="2114550"/>
          <p14:tracePt t="69448" x="11195050" y="2108200"/>
          <p14:tracePt t="69464" x="11207750" y="2095500"/>
          <p14:tracePt t="69481" x="11226800" y="2089150"/>
          <p14:tracePt t="69515" x="11239500" y="2082800"/>
          <p14:tracePt t="69531" x="11252200" y="2082800"/>
          <p14:tracePt t="69548" x="11277600" y="2076450"/>
          <p14:tracePt t="69565" x="11283950" y="2076450"/>
          <p14:tracePt t="69581" x="11283950" y="2070100"/>
          <p14:tracePt t="69598" x="11303000" y="2070100"/>
          <p14:tracePt t="69631" x="11334750" y="2070100"/>
          <p14:tracePt t="69648" x="11360150" y="2063750"/>
          <p14:tracePt t="69665" x="11391900" y="2063750"/>
          <p14:tracePt t="88441" x="11385550" y="2063750"/>
          <p14:tracePt t="88448" x="11379200" y="2063750"/>
          <p14:tracePt t="88456" x="11360150" y="2063750"/>
          <p14:tracePt t="88470" x="11341100" y="2070100"/>
          <p14:tracePt t="88487" x="11207750" y="2095500"/>
          <p14:tracePt t="88503" x="11125200" y="2108200"/>
          <p14:tracePt t="88520" x="10833100" y="2159000"/>
          <p14:tracePt t="88537" x="10572750" y="2222500"/>
          <p14:tracePt t="88553" x="10299700" y="2286000"/>
          <p14:tracePt t="88570" x="9988550" y="2343150"/>
          <p14:tracePt t="88587" x="9645650" y="2413000"/>
          <p14:tracePt t="88604" x="9347200" y="2482850"/>
          <p14:tracePt t="88620" x="9061450" y="2533650"/>
          <p14:tracePt t="88637" x="8807450" y="2590800"/>
          <p14:tracePt t="88654" x="8578850" y="2654300"/>
          <p14:tracePt t="88670" x="8369300" y="2717800"/>
          <p14:tracePt t="88674" x="8267700" y="2743200"/>
          <p14:tracePt t="88687" x="8166100" y="2768600"/>
          <p14:tracePt t="88704" x="7835900" y="2857500"/>
          <p14:tracePt t="88720" x="7626350" y="2921000"/>
          <p14:tracePt t="88737" x="7416800" y="2984500"/>
          <p14:tracePt t="88754" x="7194550" y="3048000"/>
          <p14:tracePt t="88770" x="6965950" y="3105150"/>
          <p14:tracePt t="88787" x="6762750" y="3149600"/>
          <p14:tracePt t="88804" x="6553200" y="3187700"/>
          <p14:tracePt t="88821" x="6299200" y="3244850"/>
          <p14:tracePt t="88837" x="6057900" y="3302000"/>
          <p14:tracePt t="88854" x="5822950" y="3352800"/>
          <p14:tracePt t="88870" x="5619750" y="3409950"/>
          <p14:tracePt t="88887" x="5416550" y="3454400"/>
          <p14:tracePt t="88904" x="5060950" y="3530600"/>
          <p14:tracePt t="88921" x="4845050" y="3568700"/>
          <p14:tracePt t="88937" x="4635500" y="3594100"/>
          <p14:tracePt t="88954" x="4445000" y="3600450"/>
          <p14:tracePt t="88971" x="4216400" y="3600450"/>
          <p14:tracePt t="88987" x="3956050" y="3600450"/>
          <p14:tracePt t="89004" x="3657600" y="3600450"/>
          <p14:tracePt t="89021" x="3384550" y="3600450"/>
          <p14:tracePt t="89037" x="3124200" y="3600450"/>
          <p14:tracePt t="89054" x="2908300" y="3600450"/>
          <p14:tracePt t="89072" x="2673350" y="3600450"/>
          <p14:tracePt t="89089" x="2546350" y="3613150"/>
          <p14:tracePt t="89104" x="2451100" y="3625850"/>
          <p14:tracePt t="89121" x="2374900" y="3638550"/>
          <p14:tracePt t="89137" x="2324100" y="3638550"/>
          <p14:tracePt t="89154" x="2273300" y="3644900"/>
          <p14:tracePt t="89171" x="2216150" y="3644900"/>
          <p14:tracePt t="89187" x="2165350" y="3644900"/>
          <p14:tracePt t="89204" x="2152650" y="3644900"/>
          <p14:tracePt t="89281" x="2146300" y="3644900"/>
          <p14:tracePt t="89290" x="2127250" y="3644900"/>
          <p14:tracePt t="89296" x="2120900" y="3644900"/>
          <p14:tracePt t="89307" x="2114550" y="3644900"/>
          <p14:tracePt t="89321" x="2101850" y="3644900"/>
          <p14:tracePt t="89338" x="2095500" y="3644900"/>
          <p14:tracePt t="105510" x="2101850" y="3644900"/>
          <p14:tracePt t="105515" x="2114550" y="3644900"/>
          <p14:tracePt t="105523" x="2127250" y="3638550"/>
          <p14:tracePt t="105540" x="2165350" y="3625850"/>
          <p14:tracePt t="105557" x="2203450" y="3625850"/>
          <p14:tracePt t="105575" x="2241550" y="3619500"/>
          <p14:tracePt t="105590" x="2279650" y="3613150"/>
          <p14:tracePt t="105606" x="2330450" y="3606800"/>
          <p14:tracePt t="105623" x="2374900" y="3606800"/>
          <p14:tracePt t="105640" x="2419350" y="3600450"/>
          <p14:tracePt t="105657" x="2463800" y="3600450"/>
          <p14:tracePt t="105674" x="2527300" y="3600450"/>
          <p14:tracePt t="105690" x="2552700" y="3600450"/>
          <p14:tracePt t="105707" x="2647950" y="3600450"/>
          <p14:tracePt t="105723" x="2724150" y="3600450"/>
          <p14:tracePt t="105740" x="2813050" y="3600450"/>
          <p14:tracePt t="105757" x="2889250" y="3600450"/>
          <p14:tracePt t="105773" x="2959100" y="3600450"/>
          <p14:tracePt t="105790" x="3022600" y="3600450"/>
          <p14:tracePt t="105807" x="3079750" y="3600450"/>
          <p14:tracePt t="105823" x="3098800" y="3600450"/>
          <p14:tracePt t="105840" x="3130550" y="3594100"/>
          <p14:tracePt t="105857" x="3162300" y="3594100"/>
          <p14:tracePt t="105874" x="3206750" y="3594100"/>
          <p14:tracePt t="105891" x="3263900" y="3587750"/>
          <p14:tracePt t="105907" x="3308350" y="3587750"/>
          <p14:tracePt t="105924" x="3352800" y="3587750"/>
          <p14:tracePt t="105940" x="3409950" y="3587750"/>
          <p14:tracePt t="105957" x="3479800" y="3587750"/>
          <p14:tracePt t="105974" x="3556000" y="3587750"/>
          <p14:tracePt t="105990" x="3625850" y="3587750"/>
          <p14:tracePt t="106007" x="3689350" y="3587750"/>
          <p14:tracePt t="106025" x="3746500" y="3587750"/>
          <p14:tracePt t="106030" x="3765550" y="3587750"/>
          <p14:tracePt t="106040" x="3784600" y="3587750"/>
          <p14:tracePt t="106057" x="3816350" y="3587750"/>
          <p14:tracePt t="106074" x="3867150" y="3587750"/>
          <p14:tracePt t="106090" x="3905250" y="3587750"/>
          <p14:tracePt t="106107" x="3962400" y="3587750"/>
          <p14:tracePt t="106124" x="4025900" y="3587750"/>
          <p14:tracePt t="106140" x="4108450" y="3594100"/>
          <p14:tracePt t="106157" x="4152900" y="3600450"/>
          <p14:tracePt t="106174" x="4241800" y="3613150"/>
          <p14:tracePt t="106190" x="4337050" y="3625850"/>
          <p14:tracePt t="106207" x="4356100" y="3632200"/>
          <p14:tracePt t="106224" x="4368800" y="3632200"/>
          <p14:tracePt t="106241" x="4375150" y="3632200"/>
          <p14:tracePt t="106258" x="4381500" y="3632200"/>
          <p14:tracePt t="106274" x="4387850" y="3632200"/>
          <p14:tracePt t="106291" x="4406900" y="3632200"/>
          <p14:tracePt t="106307" x="4413250" y="3632200"/>
          <p14:tracePt t="106324" x="4432300" y="3632200"/>
          <p14:tracePt t="106341" x="4445000" y="3632200"/>
          <p14:tracePt t="106357" x="4464050" y="3638550"/>
          <p14:tracePt t="106374" x="4483100" y="3638550"/>
          <p14:tracePt t="106391" x="4514850" y="3644900"/>
          <p14:tracePt t="106407" x="4527550" y="3644900"/>
          <p14:tracePt t="106424" x="4552950" y="3644900"/>
          <p14:tracePt t="106441" x="4559300" y="3644900"/>
          <p14:tracePt t="106568" x="4572000" y="3644900"/>
          <p14:tracePt t="106578" x="4572000" y="3651250"/>
          <p14:tracePt t="106583" x="4578350" y="3657600"/>
          <p14:tracePt t="106591" x="4584700" y="3657600"/>
          <p14:tracePt t="106607" x="4597400" y="3657600"/>
          <p14:tracePt t="106624" x="4610100" y="3657600"/>
          <p14:tracePt t="113696" x="4622800" y="3657600"/>
          <p14:tracePt t="113705" x="4629150" y="3657600"/>
          <p14:tracePt t="113716" x="4654550" y="3657600"/>
          <p14:tracePt t="113733" x="4673600" y="3657600"/>
          <p14:tracePt t="113749" x="4699000" y="3657600"/>
          <p14:tracePt t="113766" x="4743450" y="3657600"/>
          <p14:tracePt t="113784" x="4813300" y="3657600"/>
          <p14:tracePt t="113799" x="4838700" y="3657600"/>
          <p14:tracePt t="113816" x="4972050" y="3657600"/>
          <p14:tracePt t="113832" x="5060950" y="3657600"/>
          <p14:tracePt t="113849" x="5156200" y="3657600"/>
          <p14:tracePt t="113866" x="5245100" y="3657600"/>
          <p14:tracePt t="113883" x="5327650" y="3657600"/>
          <p14:tracePt t="113900" x="5397500" y="3657600"/>
          <p14:tracePt t="113916" x="5473700" y="3657600"/>
          <p14:tracePt t="113933" x="5556250" y="3657600"/>
          <p14:tracePt t="113950" x="5657850" y="3670300"/>
          <p14:tracePt t="113966" x="5759450" y="3683000"/>
          <p14:tracePt t="113983" x="5930900" y="3702050"/>
          <p14:tracePt t="113999" x="6064250" y="3727450"/>
          <p14:tracePt t="114016" x="6197600" y="3740150"/>
          <p14:tracePt t="114033" x="6305550" y="3752850"/>
          <p14:tracePt t="114050" x="6400800" y="3765550"/>
          <p14:tracePt t="114066" x="6489700" y="3771900"/>
          <p14:tracePt t="114083" x="6546850" y="3771900"/>
          <p14:tracePt t="114100" x="6604000" y="3771900"/>
          <p14:tracePt t="114117" x="6642100" y="3771900"/>
          <p14:tracePt t="114133" x="6654800" y="3771900"/>
          <p14:tracePt t="114150" x="6692900" y="3765550"/>
          <p14:tracePt t="114166" x="6711950" y="3765550"/>
          <p14:tracePt t="114183" x="6731000" y="3765550"/>
          <p14:tracePt t="114202" x="6762750" y="3765550"/>
          <p14:tracePt t="114216" x="6800850" y="3759200"/>
          <p14:tracePt t="114233" x="6838950" y="3752850"/>
          <p14:tracePt t="114250" x="6858000" y="3746500"/>
          <p14:tracePt t="114267" x="6883400" y="3746500"/>
          <p14:tracePt t="138856" x="6896100" y="3746500"/>
          <p14:tracePt t="138865" x="6902450" y="3746500"/>
          <p14:tracePt t="138873" x="6921500" y="3746500"/>
          <p14:tracePt t="138882" x="6940550" y="3746500"/>
          <p14:tracePt t="138895" x="6959600" y="3746500"/>
          <p14:tracePt t="138912" x="7067550" y="3746500"/>
          <p14:tracePt t="138929" x="7150100" y="3740150"/>
          <p14:tracePt t="138945" x="7251700" y="3740150"/>
          <p14:tracePt t="138962" x="7353300" y="3740150"/>
          <p14:tracePt t="138979" x="7454900" y="3740150"/>
          <p14:tracePt t="138995" x="7543800" y="3740150"/>
          <p14:tracePt t="139012" x="7626350" y="3740150"/>
          <p14:tracePt t="139028" x="7727950" y="3740150"/>
          <p14:tracePt t="139045" x="7823200" y="3740150"/>
          <p14:tracePt t="139062" x="7918450" y="3740150"/>
          <p14:tracePt t="139079" x="8070850" y="3740150"/>
          <p14:tracePt t="139095" x="8115300" y="3740150"/>
          <p14:tracePt t="139112" x="8178800" y="3727450"/>
          <p14:tracePt t="139176" x="8191500" y="3727450"/>
          <p14:tracePt t="139187" x="8197850" y="3721100"/>
          <p14:tracePt t="139209" x="8204200" y="3721100"/>
          <p14:tracePt t="156082" x="8185150" y="3721100"/>
          <p14:tracePt t="156091" x="8178800" y="3721100"/>
          <p14:tracePt t="156100" x="8166100" y="3721100"/>
          <p14:tracePt t="156115" x="8102600" y="3733800"/>
          <p14:tracePt t="156132" x="7994650" y="3752850"/>
          <p14:tracePt t="156149" x="7848600" y="3784600"/>
          <p14:tracePt t="156165" x="7639050" y="3810000"/>
          <p14:tracePt t="156182" x="7346950" y="3841750"/>
          <p14:tracePt t="156199" x="7010400" y="3867150"/>
          <p14:tracePt t="156215" x="6667500" y="3911600"/>
          <p14:tracePt t="156232" x="6299200" y="3968750"/>
          <p14:tracePt t="156236" x="6115050" y="4013200"/>
          <p14:tracePt t="156249" x="5943600" y="4051300"/>
          <p14:tracePt t="156267" x="5454650" y="4191000"/>
          <p14:tracePt t="156282" x="5175250" y="4286250"/>
          <p14:tracePt t="156299" x="4914900" y="4362450"/>
          <p14:tracePt t="156315" x="4648200" y="4457700"/>
          <p14:tracePt t="156332" x="4394200" y="4546600"/>
          <p14:tracePt t="156349" x="4229100" y="4603750"/>
          <p14:tracePt t="156365" x="4083050" y="4660900"/>
          <p14:tracePt t="156382" x="3956050" y="4699000"/>
          <p14:tracePt t="156399" x="3841750" y="4743450"/>
          <p14:tracePt t="156416" x="3740150" y="4775200"/>
          <p14:tracePt t="156432" x="3651250" y="4800600"/>
          <p14:tracePt t="156449" x="3556000" y="4826000"/>
          <p14:tracePt t="156466" x="3511550" y="4832350"/>
          <p14:tracePt t="156499" x="3498850" y="4832350"/>
          <p14:tracePt t="156519" x="3492500" y="4832350"/>
          <p14:tracePt t="156532" x="3473450" y="4832350"/>
          <p14:tracePt t="156549" x="3441700" y="4832350"/>
          <p14:tracePt t="156566" x="3378200" y="4832350"/>
          <p14:tracePt t="156583" x="3270250" y="4832350"/>
          <p14:tracePt t="156599" x="3130550" y="4845050"/>
          <p14:tracePt t="156615" x="2997200" y="4851400"/>
          <p14:tracePt t="156632" x="2876550" y="4864100"/>
          <p14:tracePt t="156649" x="2787650" y="4876800"/>
          <p14:tracePt t="156666" x="2724150" y="4889500"/>
          <p14:tracePt t="156682" x="2692400" y="4895850"/>
          <p14:tracePt t="156699" x="2673350" y="4895850"/>
          <p14:tracePt t="156716" x="2667000" y="4895850"/>
          <p14:tracePt t="156733" x="2641600" y="4902200"/>
          <p14:tracePt t="156749" x="2628900" y="4908550"/>
          <p14:tracePt t="156766" x="2597150" y="4914900"/>
          <p14:tracePt t="156782" x="2552700" y="4921250"/>
          <p14:tracePt t="156799" x="2514600" y="4921250"/>
          <p14:tracePt t="156815" x="2470150" y="4927600"/>
          <p14:tracePt t="156832" x="2400300" y="4933950"/>
          <p14:tracePt t="156849" x="2343150" y="4946650"/>
          <p14:tracePt t="156866" x="2330450" y="4946650"/>
          <p14:tracePt t="165846" x="2349500" y="4946650"/>
          <p14:tracePt t="165853" x="2362200" y="4946650"/>
          <p14:tracePt t="165861" x="2387600" y="4946650"/>
          <p14:tracePt t="165876" x="2425700" y="4946650"/>
          <p14:tracePt t="165893" x="2476500" y="4946650"/>
          <p14:tracePt t="165910" x="2520950" y="4946650"/>
          <p14:tracePt t="165926" x="2609850" y="4946650"/>
          <p14:tracePt t="165943" x="2717800" y="4946650"/>
          <p14:tracePt t="165960" x="2838450" y="4946650"/>
          <p14:tracePt t="165977" x="2952750" y="4946650"/>
          <p14:tracePt t="165993" x="3067050" y="4946650"/>
          <p14:tracePt t="166010" x="3168650" y="4946650"/>
          <p14:tracePt t="166027" x="3270250" y="4946650"/>
          <p14:tracePt t="166044" x="3384550" y="4946650"/>
          <p14:tracePt t="166060" x="3441700" y="4946650"/>
          <p14:tracePt t="166077" x="3486150" y="4946650"/>
          <p14:tracePt t="166093" x="3511550" y="4946650"/>
          <p14:tracePt t="166110" x="3556000" y="4946650"/>
          <p14:tracePt t="166127" x="3606800" y="4946650"/>
          <p14:tracePt t="166143" x="3644900" y="4953000"/>
          <p14:tracePt t="166161" x="3714750" y="4959350"/>
          <p14:tracePt t="166177" x="3790950" y="4959350"/>
          <p14:tracePt t="166193" x="3879850" y="4959350"/>
          <p14:tracePt t="166210" x="3943350" y="4959350"/>
          <p14:tracePt t="166228" x="4038600" y="4959350"/>
          <p14:tracePt t="166244" x="4070350" y="4959350"/>
          <p14:tracePt t="166260" x="4114800" y="4959350"/>
          <p14:tracePt t="166277" x="4127500" y="4953000"/>
          <p14:tracePt t="170979" x="4133850" y="4953000"/>
          <p14:tracePt t="170987" x="4146550" y="4953000"/>
          <p14:tracePt t="170999" x="4152900" y="4953000"/>
          <p14:tracePt t="171017" x="4178300" y="4953000"/>
          <p14:tracePt t="171032" x="4184650" y="4953000"/>
          <p14:tracePt t="171048" x="4210050" y="4953000"/>
          <p14:tracePt t="171066" x="4222750" y="4953000"/>
          <p14:tracePt t="171082" x="4260850" y="4953000"/>
          <p14:tracePt t="171099" x="4286250" y="4953000"/>
          <p14:tracePt t="171116" x="4337050" y="4959350"/>
          <p14:tracePt t="171132" x="4375150" y="4965700"/>
          <p14:tracePt t="171149" x="4457700" y="4978400"/>
          <p14:tracePt t="171166" x="4565650" y="4991100"/>
          <p14:tracePt t="171183" x="4705350" y="5003800"/>
          <p14:tracePt t="171199" x="4838700" y="5016500"/>
          <p14:tracePt t="171216" x="4978400" y="5029200"/>
          <p14:tracePt t="171232" x="5111750" y="5029200"/>
          <p14:tracePt t="171249" x="5283200" y="5029200"/>
          <p14:tracePt t="171266" x="5334000" y="5029200"/>
          <p14:tracePt t="171283" x="5340350" y="5029200"/>
          <p14:tracePt t="171330" x="5359400" y="5029200"/>
          <p14:tracePt t="171346" x="5365750" y="5029200"/>
          <p14:tracePt t="171353" x="5378450" y="5029200"/>
          <p14:tracePt t="171366" x="5384800" y="5029200"/>
          <p14:tracePt t="171383" x="5416550" y="5029200"/>
          <p14:tracePt t="171400" x="5461000" y="5029200"/>
          <p14:tracePt t="171406" x="5486400" y="5029200"/>
          <p14:tracePt t="171416" x="5518150" y="5029200"/>
          <p14:tracePt t="171434" x="5651500" y="5029200"/>
          <p14:tracePt t="171450" x="5759450" y="5029200"/>
          <p14:tracePt t="171466" x="5854700" y="5029200"/>
          <p14:tracePt t="171483" x="5930900" y="5029200"/>
          <p14:tracePt t="171500" x="5962650" y="5029200"/>
          <p14:tracePt t="171517" x="5969000" y="5029200"/>
          <p14:tracePt t="171603" x="5975350" y="5029200"/>
          <p14:tracePt t="171609" x="5981700" y="5029200"/>
          <p14:tracePt t="171619" x="5988050" y="5029200"/>
          <p14:tracePt t="171635" x="6000750" y="5029200"/>
          <p14:tracePt t="171650" x="6045200" y="5029200"/>
          <p14:tracePt t="171666" x="6096000" y="5029200"/>
          <p14:tracePt t="171683" x="6146800" y="5029200"/>
          <p14:tracePt t="171700" x="6184900" y="5029200"/>
          <p14:tracePt t="171717" x="6242050" y="5029200"/>
          <p14:tracePt t="171733" x="6318250" y="5029200"/>
          <p14:tracePt t="171750" x="6407150" y="5029200"/>
          <p14:tracePt t="171767" x="6508750" y="5029200"/>
          <p14:tracePt t="171783" x="6623050" y="5029200"/>
          <p14:tracePt t="171801" x="6826250" y="5029200"/>
          <p14:tracePt t="171817" x="6902450" y="5029200"/>
          <p14:tracePt t="171833" x="7156450" y="5029200"/>
          <p14:tracePt t="171850" x="7340600" y="5029200"/>
          <p14:tracePt t="171867" x="7524750" y="5029200"/>
          <p14:tracePt t="171883" x="7721600" y="5029200"/>
          <p14:tracePt t="171900" x="7886700" y="5029200"/>
          <p14:tracePt t="171905" x="7962900" y="5029200"/>
          <p14:tracePt t="171917" x="8039100" y="5029200"/>
          <p14:tracePt t="171934" x="8191500" y="5029200"/>
          <p14:tracePt t="171950" x="8324850" y="5029200"/>
          <p14:tracePt t="171967" x="8445500" y="5029200"/>
          <p14:tracePt t="171984" x="8528050" y="5029200"/>
          <p14:tracePt t="172000" x="8578850" y="5029200"/>
          <p14:tracePt t="173831" x="8578850" y="5022850"/>
          <p14:tracePt t="173838" x="8572500" y="5022850"/>
          <p14:tracePt t="173846" x="8559800" y="5022850"/>
          <p14:tracePt t="173854" x="8534400" y="5022850"/>
          <p14:tracePt t="173869" x="8515350" y="5022850"/>
          <p14:tracePt t="173886" x="8401050" y="5010150"/>
          <p14:tracePt t="173902" x="8362950" y="5010150"/>
          <p14:tracePt t="173919" x="8350250" y="5010150"/>
          <p14:tracePt t="173952" x="8331200" y="5010150"/>
          <p14:tracePt t="173969" x="8293100" y="5035550"/>
          <p14:tracePt t="173986" x="8248650" y="5060950"/>
          <p14:tracePt t="174003" x="8147050" y="5118100"/>
          <p14:tracePt t="174019" x="8013700" y="5175250"/>
          <p14:tracePt t="174036" x="7899400" y="5232400"/>
          <p14:tracePt t="174052" x="7816850" y="5264150"/>
          <p14:tracePt t="174119" x="7810500" y="5264150"/>
          <p14:tracePt t="174126" x="7797800" y="5264150"/>
          <p14:tracePt t="174136" x="7778750" y="5264150"/>
          <p14:tracePt t="174153" x="7766050" y="5245100"/>
          <p14:tracePt t="174170" x="7740650" y="5245100"/>
          <p14:tracePt t="174186" x="7708900" y="5245100"/>
          <p14:tracePt t="174203" x="7677150" y="5245100"/>
          <p14:tracePt t="174219" x="7645400" y="5245100"/>
          <p14:tracePt t="174236" x="7600950" y="5245100"/>
          <p14:tracePt t="174253" x="7543800" y="5245100"/>
          <p14:tracePt t="174269" x="7461250" y="5257800"/>
          <p14:tracePt t="174286" x="7397750" y="5270500"/>
          <p14:tracePt t="174303" x="7346950" y="5283200"/>
          <p14:tracePt t="174320" x="7289800" y="5295900"/>
          <p14:tracePt t="174336" x="7251700" y="5302250"/>
          <p14:tracePt t="174353" x="7232650" y="5308600"/>
          <p14:tracePt t="174370" x="7207250" y="5314950"/>
          <p14:tracePt t="174386" x="7162800" y="5314950"/>
          <p14:tracePt t="174403" x="7124700" y="5321300"/>
          <p14:tracePt t="174420" x="7086600" y="5321300"/>
          <p14:tracePt t="174437" x="7016750" y="5321300"/>
          <p14:tracePt t="174453" x="7010400" y="5321300"/>
          <p14:tracePt t="174470" x="6972300" y="5321300"/>
          <p14:tracePt t="174486" x="6959600" y="5321300"/>
          <p14:tracePt t="174503" x="6946900" y="5334000"/>
          <p14:tracePt t="174520" x="6908800" y="5334000"/>
          <p14:tracePt t="174536" x="6877050" y="5334000"/>
          <p14:tracePt t="174553" x="6858000" y="5334000"/>
          <p14:tracePt t="174570" x="6851650" y="5334000"/>
          <p14:tracePt t="174621" x="6845300" y="5334000"/>
          <p14:tracePt t="174629" x="6838950" y="5334000"/>
          <p14:tracePt t="174637" x="6832600" y="5334000"/>
          <p14:tracePt t="174653" x="6819900" y="5334000"/>
          <p14:tracePt t="174815" x="6826250" y="5334000"/>
          <p14:tracePt t="174822" x="6832600" y="5334000"/>
          <p14:tracePt t="174831" x="6845300" y="5334000"/>
          <p14:tracePt t="174838" x="6870700" y="5334000"/>
          <p14:tracePt t="174853" x="6902450" y="5334000"/>
          <p14:tracePt t="174870" x="6940550" y="5334000"/>
          <p14:tracePt t="174887" x="7035800" y="5334000"/>
          <p14:tracePt t="174904" x="7092950" y="5334000"/>
          <p14:tracePt t="174920" x="7213600" y="5334000"/>
          <p14:tracePt t="174926" x="7270750" y="5334000"/>
          <p14:tracePt t="174937" x="7397750" y="5334000"/>
          <p14:tracePt t="174954" x="7537450" y="5334000"/>
          <p14:tracePt t="174970" x="7670800" y="5334000"/>
          <p14:tracePt t="174987" x="7785100" y="5334000"/>
          <p14:tracePt t="175004" x="7899400" y="5334000"/>
          <p14:tracePt t="175020" x="8001000" y="5334000"/>
          <p14:tracePt t="175037" x="8083550" y="5334000"/>
          <p14:tracePt t="175054" x="8153400" y="5334000"/>
          <p14:tracePt t="175070" x="8191500" y="5327650"/>
          <p14:tracePt t="175087" x="8204200" y="5327650"/>
          <p14:tracePt t="175104" x="8210550" y="5327650"/>
          <p14:tracePt t="175120" x="8216900" y="5327650"/>
          <p14:tracePt t="192616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0" y="-3496"/>
            <a:ext cx="12192000" cy="75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/>
              <a:t>3. </a:t>
            </a:r>
            <a:r>
              <a:rPr lang="en-US" dirty="0" smtClean="0"/>
              <a:t>RTRIM-shell</a:t>
            </a:r>
            <a:r>
              <a:rPr lang="en-US" sz="2800" dirty="0" smtClean="0"/>
              <a:t> </a:t>
            </a:r>
            <a:r>
              <a:rPr lang="en-US" dirty="0" smtClean="0"/>
              <a:t>scripts</a:t>
            </a:r>
            <a:endParaRPr lang="nl-NL" dirty="0"/>
          </a:p>
        </p:txBody>
      </p:sp>
      <p:sp>
        <p:nvSpPr>
          <p:cNvPr id="5" name="TextovéPole 4"/>
          <p:cNvSpPr txBox="1"/>
          <p:nvPr/>
        </p:nvSpPr>
        <p:spPr>
          <a:xfrm>
            <a:off x="428986" y="668285"/>
            <a:ext cx="1131863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err="1" smtClean="0"/>
              <a:t>Save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all</a:t>
            </a:r>
            <a:r>
              <a:rPr lang="cs-CZ" sz="2400" b="1" dirty="0" smtClean="0"/>
              <a:t> 3 R </a:t>
            </a:r>
            <a:r>
              <a:rPr lang="cs-CZ" sz="2400" b="1" dirty="0" err="1" smtClean="0"/>
              <a:t>scripts</a:t>
            </a:r>
            <a:r>
              <a:rPr lang="cs-CZ" sz="2400" b="1" dirty="0" smtClean="0"/>
              <a:t> </a:t>
            </a:r>
            <a:r>
              <a:rPr lang="cs-CZ" sz="2400" dirty="0" err="1" smtClean="0"/>
              <a:t>into</a:t>
            </a:r>
            <a:r>
              <a:rPr lang="cs-CZ" sz="2400" dirty="0" smtClean="0"/>
              <a:t> </a:t>
            </a:r>
            <a:r>
              <a:rPr lang="cs-CZ" sz="2400" dirty="0" err="1" smtClean="0"/>
              <a:t>your</a:t>
            </a:r>
            <a:r>
              <a:rPr lang="cs-CZ" sz="2400" dirty="0" smtClean="0"/>
              <a:t> </a:t>
            </a:r>
            <a:r>
              <a:rPr lang="cs-CZ" sz="2400" dirty="0" err="1" smtClean="0"/>
              <a:t>working</a:t>
            </a:r>
            <a:r>
              <a:rPr lang="en-US" sz="2400" dirty="0" smtClean="0"/>
              <a:t>_</a:t>
            </a:r>
            <a:r>
              <a:rPr lang="cs-CZ" sz="2400" dirty="0" smtClean="0"/>
              <a:t>f</a:t>
            </a:r>
            <a:r>
              <a:rPr lang="en-US" sz="2400" dirty="0" smtClean="0"/>
              <a:t>older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</a:t>
            </a:r>
            <a:r>
              <a:rPr lang="cs-CZ" sz="2400" dirty="0" err="1" smtClean="0"/>
              <a:t>etailed</a:t>
            </a:r>
            <a:r>
              <a:rPr lang="en-US" sz="2400" dirty="0" smtClean="0"/>
              <a:t> manual is right in the scripts</a:t>
            </a:r>
          </a:p>
          <a:p>
            <a:pPr marL="742950" lvl="1" indent="-285750">
              <a:buFont typeface="Calibri" panose="020F0502020204030204" pitchFamily="34" charset="0"/>
              <a:buChar char="⁻"/>
            </a:pPr>
            <a:endParaRPr lang="cs-CZ" sz="2400" dirty="0"/>
          </a:p>
          <a:p>
            <a:pPr marL="358775" lvl="1"/>
            <a:r>
              <a:rPr lang="cs-CZ" sz="2400" dirty="0" smtClean="0"/>
              <a:t>1) </a:t>
            </a:r>
            <a:r>
              <a:rPr lang="en-GB" sz="2400" b="1" dirty="0" err="1" smtClean="0"/>
              <a:t>shell_rtrim_strata.R</a:t>
            </a:r>
            <a:r>
              <a:rPr lang="en-GB" sz="2400" b="1" dirty="0" smtClean="0"/>
              <a:t> </a:t>
            </a:r>
            <a:r>
              <a:rPr lang="cs-CZ" sz="2400" b="1" dirty="0" err="1" smtClean="0"/>
              <a:t>script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dirty="0" smtClean="0"/>
              <a:t>= </a:t>
            </a:r>
            <a:r>
              <a:rPr lang="cs-CZ" sz="2400" dirty="0"/>
              <a:t>S</a:t>
            </a:r>
            <a:r>
              <a:rPr lang="en-GB" sz="2400" dirty="0" smtClean="0"/>
              <a:t>hell RTRIM</a:t>
            </a:r>
            <a:br>
              <a:rPr lang="en-GB" sz="2400" dirty="0" smtClean="0"/>
            </a:br>
            <a:r>
              <a:rPr lang="en-GB" sz="2400" dirty="0" smtClean="0"/>
              <a:t>-</a:t>
            </a:r>
            <a:r>
              <a:rPr lang="cs-CZ" sz="2400" dirty="0" smtClean="0"/>
              <a:t> Start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this</a:t>
            </a:r>
            <a:r>
              <a:rPr lang="cs-CZ" sz="2400" dirty="0" smtClean="0"/>
              <a:t> </a:t>
            </a:r>
            <a:r>
              <a:rPr lang="en-US" sz="2400" dirty="0" smtClean="0"/>
              <a:t>script</a:t>
            </a:r>
            <a:endParaRPr lang="cs-CZ" sz="2400" dirty="0" smtClean="0"/>
          </a:p>
          <a:p>
            <a:pPr marL="358775" lvl="1"/>
            <a:r>
              <a:rPr lang="cs-CZ" sz="2400" dirty="0" smtClean="0"/>
              <a:t>	- </a:t>
            </a:r>
            <a:r>
              <a:rPr lang="en-GB" sz="2400" dirty="0"/>
              <a:t>P</a:t>
            </a:r>
            <a:r>
              <a:rPr lang="en-GB" sz="2400" dirty="0" smtClean="0"/>
              <a:t>roduces </a:t>
            </a:r>
            <a:r>
              <a:rPr lang="en-GB" sz="2400" dirty="0"/>
              <a:t>an Overview of successful runs</a:t>
            </a:r>
            <a:r>
              <a:rPr lang="cs-CZ" sz="2400" dirty="0"/>
              <a:t> </a:t>
            </a:r>
            <a:r>
              <a:rPr lang="en-GB" sz="2400" dirty="0"/>
              <a:t>+ </a:t>
            </a:r>
            <a:r>
              <a:rPr lang="en-GB" sz="2400" dirty="0" err="1"/>
              <a:t>Rdata</a:t>
            </a:r>
            <a:r>
              <a:rPr lang="en-GB" sz="2400" dirty="0"/>
              <a:t> file for each RTRIM analysis </a:t>
            </a:r>
            <a:endParaRPr lang="cs-CZ" sz="2400" dirty="0"/>
          </a:p>
          <a:p>
            <a:pPr marL="342900" indent="-342900">
              <a:buAutoNum type="arabicParenBoth"/>
            </a:pPr>
            <a:endParaRPr lang="cs-CZ" sz="2400" dirty="0" smtClean="0"/>
          </a:p>
          <a:p>
            <a:pPr marL="358775" lvl="1"/>
            <a:r>
              <a:rPr lang="cs-CZ" sz="2400" dirty="0" smtClean="0"/>
              <a:t>2) </a:t>
            </a:r>
            <a:r>
              <a:rPr lang="en-GB" sz="2400" b="1" dirty="0" err="1"/>
              <a:t>processingOutputSpeciesStratumCombinations.R</a:t>
            </a:r>
            <a:r>
              <a:rPr lang="en-GB" sz="2400" b="1" dirty="0"/>
              <a:t> </a:t>
            </a:r>
            <a:r>
              <a:rPr lang="cs-CZ" sz="2400" b="1" dirty="0" err="1"/>
              <a:t>script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	= Processing output of RTRIM shell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	- Run </a:t>
            </a:r>
            <a:r>
              <a:rPr lang="cs-CZ" sz="2400" dirty="0" err="1" smtClean="0"/>
              <a:t>this</a:t>
            </a:r>
            <a:r>
              <a:rPr lang="cs-CZ" sz="2400" dirty="0" smtClean="0"/>
              <a:t> </a:t>
            </a:r>
            <a:r>
              <a:rPr lang="cs-CZ" sz="2400" dirty="0" err="1" smtClean="0"/>
              <a:t>script</a:t>
            </a:r>
            <a:r>
              <a:rPr lang="cs-CZ" sz="2400" dirty="0" smtClean="0"/>
              <a:t> as second</a:t>
            </a:r>
            <a:endParaRPr lang="en-GB" sz="2400" dirty="0" smtClean="0"/>
          </a:p>
          <a:p>
            <a:r>
              <a:rPr lang="en-GB" sz="2400" dirty="0" smtClean="0"/>
              <a:t>	- Delivers </a:t>
            </a:r>
            <a:r>
              <a:rPr lang="en-GB" sz="2400" dirty="0" err="1" smtClean="0"/>
              <a:t>outputfiles</a:t>
            </a:r>
            <a:r>
              <a:rPr lang="cs-CZ" sz="2400" dirty="0" smtClean="0"/>
              <a:t> </a:t>
            </a:r>
            <a:r>
              <a:rPr lang="cs-CZ" sz="2400" dirty="0" err="1" smtClean="0"/>
              <a:t>right</a:t>
            </a:r>
            <a:r>
              <a:rPr lang="cs-CZ" sz="2400" dirty="0" smtClean="0"/>
              <a:t> in </a:t>
            </a:r>
            <a:r>
              <a:rPr lang="cs-CZ" sz="2400" dirty="0" err="1" smtClean="0"/>
              <a:t>your</a:t>
            </a:r>
            <a:r>
              <a:rPr lang="cs-CZ" sz="2400" dirty="0" smtClean="0"/>
              <a:t> </a:t>
            </a:r>
            <a:r>
              <a:rPr lang="en-US" sz="2400" dirty="0" smtClean="0"/>
              <a:t>working_</a:t>
            </a:r>
            <a:r>
              <a:rPr lang="cs-CZ" sz="2400" dirty="0" err="1" smtClean="0"/>
              <a:t>folder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en-US" sz="2400" dirty="0" smtClean="0"/>
              <a:t>3</a:t>
            </a:r>
            <a:r>
              <a:rPr lang="cs-CZ" sz="2400" dirty="0" smtClean="0"/>
              <a:t>)</a:t>
            </a:r>
            <a:r>
              <a:rPr lang="en-US" sz="2400" dirty="0" smtClean="0"/>
              <a:t> </a:t>
            </a:r>
            <a:r>
              <a:rPr lang="en-GB" sz="2400" b="1" dirty="0" err="1" smtClean="0"/>
              <a:t>functions_Shell_Rtrim.R</a:t>
            </a:r>
            <a:r>
              <a:rPr lang="en-GB" sz="2400" b="1" dirty="0" smtClean="0"/>
              <a:t> </a:t>
            </a:r>
            <a:r>
              <a:rPr lang="cs-CZ" sz="2400" b="1" dirty="0" err="1"/>
              <a:t>script</a:t>
            </a:r>
            <a:endParaRPr lang="en-GB" sz="2400" b="1" dirty="0" smtClean="0"/>
          </a:p>
          <a:p>
            <a:r>
              <a:rPr lang="en-GB" sz="2400" dirty="0"/>
              <a:t>	</a:t>
            </a:r>
            <a:r>
              <a:rPr lang="en-GB" sz="2400" dirty="0" smtClean="0"/>
              <a:t>= </a:t>
            </a:r>
            <a:r>
              <a:rPr lang="cs-CZ" sz="2400" dirty="0" smtClean="0"/>
              <a:t>S</a:t>
            </a:r>
            <a:r>
              <a:rPr lang="en-GB" sz="2400" dirty="0" err="1" smtClean="0"/>
              <a:t>upporting</a:t>
            </a:r>
            <a:r>
              <a:rPr lang="en-GB" sz="2400" dirty="0" smtClean="0"/>
              <a:t> functions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other</a:t>
            </a:r>
            <a:r>
              <a:rPr lang="cs-CZ" sz="2400" dirty="0" smtClean="0"/>
              <a:t> </a:t>
            </a:r>
            <a:r>
              <a:rPr lang="cs-CZ" sz="2400" dirty="0" err="1" smtClean="0"/>
              <a:t>scripts</a:t>
            </a:r>
            <a:endParaRPr lang="cs-CZ" sz="2400" dirty="0" smtClean="0"/>
          </a:p>
          <a:p>
            <a:r>
              <a:rPr lang="cs-CZ" sz="2400" dirty="0"/>
              <a:t>	</a:t>
            </a:r>
            <a:r>
              <a:rPr lang="cs-CZ" sz="2400" dirty="0" smtClean="0"/>
              <a:t>=</a:t>
            </a:r>
            <a:r>
              <a:rPr lang="en-US" sz="2400" dirty="0" smtClean="0"/>
              <a:t>&gt; </a:t>
            </a:r>
            <a:r>
              <a:rPr lang="cs-CZ" sz="2400" dirty="0" smtClean="0"/>
              <a:t>Y</a:t>
            </a:r>
            <a:r>
              <a:rPr lang="en-US" sz="2400" dirty="0" err="1" smtClean="0"/>
              <a:t>ou</a:t>
            </a:r>
            <a:r>
              <a:rPr lang="en-US" sz="2400" dirty="0" smtClean="0"/>
              <a:t> do nothing with this script – R uses it by itself</a:t>
            </a:r>
            <a:endParaRPr lang="cs-CZ" sz="2400" dirty="0" smtClean="0"/>
          </a:p>
          <a:p>
            <a:endParaRPr lang="cs-CZ" sz="24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0800827" y="86459"/>
            <a:ext cx="130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RTRIM-shell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78"/>
    </mc:Choice>
    <mc:Fallback xmlns="">
      <p:transition spd="slow" advTm="8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087" x="793750" y="5581650"/>
          <p14:tracePt t="28295" x="793750" y="5568950"/>
          <p14:tracePt t="28311" x="793750" y="5556250"/>
          <p14:tracePt t="28320" x="793750" y="5537200"/>
          <p14:tracePt t="28334" x="806450" y="5480050"/>
          <p14:tracePt t="28351" x="806450" y="5435600"/>
          <p14:tracePt t="28367" x="825500" y="5403850"/>
          <p14:tracePt t="28384" x="850900" y="5321300"/>
          <p14:tracePt t="28401" x="882650" y="5232400"/>
          <p14:tracePt t="28417" x="920750" y="5124450"/>
          <p14:tracePt t="28434" x="958850" y="5010150"/>
          <p14:tracePt t="28451" x="1003300" y="4895850"/>
          <p14:tracePt t="28467" x="1041400" y="4775200"/>
          <p14:tracePt t="28484" x="1066800" y="4660900"/>
          <p14:tracePt t="28501" x="1085850" y="4552950"/>
          <p14:tracePt t="28517" x="1098550" y="4457700"/>
          <p14:tracePt t="28534" x="1130300" y="4305300"/>
          <p14:tracePt t="28551" x="1155700" y="4191000"/>
          <p14:tracePt t="28567" x="1174750" y="4044950"/>
          <p14:tracePt t="28584" x="1187450" y="3873500"/>
          <p14:tracePt t="28601" x="1200150" y="3708400"/>
          <p14:tracePt t="28618" x="1200150" y="3536950"/>
          <p14:tracePt t="28634" x="1200150" y="3371850"/>
          <p14:tracePt t="28651" x="1200150" y="3200400"/>
          <p14:tracePt t="28668" x="1200150" y="3060700"/>
          <p14:tracePt t="28684" x="1200150" y="2940050"/>
          <p14:tracePt t="28701" x="1200150" y="2844800"/>
          <p14:tracePt t="28718" x="1200150" y="2768600"/>
          <p14:tracePt t="28735" x="1193800" y="2686050"/>
          <p14:tracePt t="28751" x="1181100" y="2647950"/>
          <p14:tracePt t="28768" x="1174750" y="2590800"/>
          <p14:tracePt t="28784" x="1155700" y="2533650"/>
          <p14:tracePt t="28801" x="1130300" y="2470150"/>
          <p14:tracePt t="28818" x="1092200" y="2387600"/>
          <p14:tracePt t="28834" x="1060450" y="2298700"/>
          <p14:tracePt t="28851" x="1022350" y="2197100"/>
          <p14:tracePt t="28867" x="977900" y="2101850"/>
          <p14:tracePt t="28884" x="933450" y="2006600"/>
          <p14:tracePt t="28901" x="908050" y="1936750"/>
          <p14:tracePt t="28918" x="882650" y="1885950"/>
          <p14:tracePt t="28935" x="882650" y="1879600"/>
          <p14:tracePt t="29111" x="876300" y="1879600"/>
          <p14:tracePt t="29120" x="869950" y="1879600"/>
          <p14:tracePt t="29128" x="863600" y="1879600"/>
          <p14:tracePt t="29159" x="857250" y="1879600"/>
          <p14:tracePt t="29175" x="850900" y="1879600"/>
          <p14:tracePt t="29199" x="850900" y="1885950"/>
          <p14:tracePt t="29207" x="844550" y="1892300"/>
          <p14:tracePt t="29215" x="838200" y="1898650"/>
          <p14:tracePt t="29233" x="825500" y="1911350"/>
          <p14:tracePt t="29238" x="825500" y="1917700"/>
          <p14:tracePt t="29252" x="819150" y="1943100"/>
          <p14:tracePt t="29268" x="819150" y="1962150"/>
          <p14:tracePt t="29271" x="806450" y="1974850"/>
          <p14:tracePt t="29285" x="806450" y="1987550"/>
          <p14:tracePt t="29301" x="800100" y="2006600"/>
          <p14:tracePt t="29318" x="787400" y="2025650"/>
          <p14:tracePt t="29335" x="787400" y="2038350"/>
          <p14:tracePt t="47616" x="787400" y="2044700"/>
          <p14:tracePt t="47638" x="781050" y="2051050"/>
          <p14:tracePt t="47647" x="781050" y="2057400"/>
          <p14:tracePt t="47656" x="781050" y="2063750"/>
          <p14:tracePt t="47673" x="781050" y="2082800"/>
          <p14:tracePt t="47690" x="774700" y="2101850"/>
          <p14:tracePt t="47706" x="762000" y="2133600"/>
          <p14:tracePt t="47723" x="762000" y="2171700"/>
          <p14:tracePt t="47740" x="749300" y="2209800"/>
          <p14:tracePt t="47756" x="742950" y="2247900"/>
          <p14:tracePt t="47773" x="736600" y="2292350"/>
          <p14:tracePt t="47789" x="736600" y="2362200"/>
          <p14:tracePt t="47806" x="736600" y="2406650"/>
          <p14:tracePt t="47823" x="736600" y="2451100"/>
          <p14:tracePt t="47840" x="730250" y="2520950"/>
          <p14:tracePt t="47857" x="723900" y="2590800"/>
          <p14:tracePt t="47873" x="717550" y="2660650"/>
          <p14:tracePt t="47890" x="711200" y="2730500"/>
          <p14:tracePt t="47907" x="711200" y="2800350"/>
          <p14:tracePt t="47923" x="704850" y="2851150"/>
          <p14:tracePt t="47940" x="704850" y="2901950"/>
          <p14:tracePt t="47957" x="704850" y="2965450"/>
          <p14:tracePt t="47973" x="704850" y="3054350"/>
          <p14:tracePt t="47990" x="704850" y="3124200"/>
          <p14:tracePt t="48007" x="704850" y="3200400"/>
          <p14:tracePt t="48023" x="704850" y="3282950"/>
          <p14:tracePt t="48040" x="698500" y="3371850"/>
          <p14:tracePt t="48057" x="692150" y="3454400"/>
          <p14:tracePt t="48073" x="692150" y="3543300"/>
          <p14:tracePt t="48090" x="692150" y="3613150"/>
          <p14:tracePt t="48107" x="692150" y="3683000"/>
          <p14:tracePt t="48124" x="692150" y="3746500"/>
          <p14:tracePt t="48140" x="692150" y="3810000"/>
          <p14:tracePt t="48158" x="692150" y="3873500"/>
          <p14:tracePt t="48174" x="692150" y="3917950"/>
          <p14:tracePt t="48190" x="692150" y="3956050"/>
          <p14:tracePt t="48207" x="692150" y="3987800"/>
          <p14:tracePt t="48223" x="692150" y="4025900"/>
          <p14:tracePt t="48240" x="698500" y="4051300"/>
          <p14:tracePt t="48257" x="704850" y="4057650"/>
          <p14:tracePt t="48417" x="711200" y="4057650"/>
          <p14:tracePt t="48425" x="717550" y="4057650"/>
          <p14:tracePt t="48482" x="723900" y="4057650"/>
          <p14:tracePt t="48490" x="730250" y="4051300"/>
          <p14:tracePt t="48498" x="730250" y="4044950"/>
          <p14:tracePt t="48515" x="736600" y="4044950"/>
          <p14:tracePt t="48595" x="736600" y="4032250"/>
          <p14:tracePt t="48603" x="742950" y="4032250"/>
          <p14:tracePt t="48611" x="742950" y="4025900"/>
          <p14:tracePt t="48624" x="742950" y="4019550"/>
          <p14:tracePt t="48641" x="749300" y="4006850"/>
          <p14:tracePt t="48658" x="749300" y="3994150"/>
          <p14:tracePt t="48674" x="755650" y="3968750"/>
          <p14:tracePt t="48691" x="762000" y="3943350"/>
          <p14:tracePt t="48708" x="768350" y="3917950"/>
          <p14:tracePt t="48724" x="774700" y="3892550"/>
          <p14:tracePt t="48803" x="774700" y="3879850"/>
          <p14:tracePt t="67194" x="774700" y="3873500"/>
          <p14:tracePt t="67212" x="774700" y="3879850"/>
          <p14:tracePt t="67217" x="768350" y="3892550"/>
          <p14:tracePt t="67229" x="762000" y="3911600"/>
          <p14:tracePt t="67246" x="742950" y="3943350"/>
          <p14:tracePt t="67262" x="730250" y="3981450"/>
          <p14:tracePt t="67282" x="711200" y="4057650"/>
          <p14:tracePt t="67296" x="704850" y="4083050"/>
          <p14:tracePt t="67313" x="692150" y="4127500"/>
          <p14:tracePt t="67329" x="685800" y="4197350"/>
          <p14:tracePt t="67346" x="673100" y="4267200"/>
          <p14:tracePt t="67363" x="666750" y="4356100"/>
          <p14:tracePt t="67379" x="654050" y="4451350"/>
          <p14:tracePt t="67396" x="641350" y="4546600"/>
          <p14:tracePt t="67413" x="635000" y="4648200"/>
          <p14:tracePt t="67429" x="628650" y="4730750"/>
          <p14:tracePt t="67446" x="622300" y="4819650"/>
          <p14:tracePt t="67463" x="615950" y="4914900"/>
          <p14:tracePt t="67468" x="609600" y="4959350"/>
          <p14:tracePt t="67479" x="603250" y="5003800"/>
          <p14:tracePt t="67496" x="596900" y="5092700"/>
          <p14:tracePt t="67513" x="596900" y="5143500"/>
          <p14:tracePt t="67529" x="596900" y="5156200"/>
          <p14:tracePt t="67546" x="596900" y="5181600"/>
          <p14:tracePt t="67562" x="590550" y="5219700"/>
          <p14:tracePt t="67579" x="577850" y="5251450"/>
          <p14:tracePt t="67596" x="565150" y="5289550"/>
          <p14:tracePt t="67613" x="552450" y="5327650"/>
          <p14:tracePt t="67629" x="533400" y="5384800"/>
          <p14:tracePt t="67646" x="508000" y="5467350"/>
          <p14:tracePt t="67663" x="488950" y="5549900"/>
          <p14:tracePt t="67679" x="476250" y="5638800"/>
          <p14:tracePt t="67696" x="476250" y="5734050"/>
          <p14:tracePt t="67712" x="476250" y="5854700"/>
          <p14:tracePt t="67729" x="482600" y="5892800"/>
          <p14:tracePt t="67746" x="495300" y="5905500"/>
          <p14:tracePt t="67763" x="508000" y="5905500"/>
          <p14:tracePt t="67796" x="520700" y="5905500"/>
          <p14:tracePt t="67813" x="533400" y="5905500"/>
          <p14:tracePt t="67830" x="546100" y="5905500"/>
          <p14:tracePt t="67846" x="565150" y="5905500"/>
          <p14:tracePt t="67863" x="571500" y="5892800"/>
          <p14:tracePt t="67880" x="577850" y="5892800"/>
          <p14:tracePt t="67946" x="584200" y="5886450"/>
          <p14:tracePt t="67970" x="596900" y="5880100"/>
          <p14:tracePt t="67978" x="603250" y="5880100"/>
          <p14:tracePt t="67986" x="603250" y="5867400"/>
          <p14:tracePt t="67996" x="609600" y="5861050"/>
          <p14:tracePt t="68013" x="615950" y="5854700"/>
          <p14:tracePt t="68030" x="622300" y="5854700"/>
          <p14:tracePt t="68170" x="628650" y="5848350"/>
          <p14:tracePt t="68178" x="635000" y="5842000"/>
          <p14:tracePt t="68186" x="635000" y="5835650"/>
          <p14:tracePt t="68202" x="635000" y="5829300"/>
          <p14:tracePt t="68213" x="641350" y="5822950"/>
          <p14:tracePt t="68230" x="641350" y="5816600"/>
          <p14:tracePt t="68458" x="647700" y="5810250"/>
          <p14:tracePt t="68465" x="647700" y="5803900"/>
          <p14:tracePt t="68488" x="647700" y="5791200"/>
          <p14:tracePt t="68553" x="647700" y="5784850"/>
          <p14:tracePt t="68569" x="654050" y="5784850"/>
          <p14:tracePt t="83625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8666" y="251874"/>
            <a:ext cx="12240666" cy="1325563"/>
          </a:xfrm>
        </p:spPr>
        <p:txBody>
          <a:bodyPr>
            <a:noAutofit/>
          </a:bodyPr>
          <a:lstStyle/>
          <a:p>
            <a:pPr algn="ctr"/>
            <a:r>
              <a:rPr lang="cs-CZ" dirty="0" smtClean="0"/>
              <a:t>3. </a:t>
            </a:r>
            <a:r>
              <a:rPr lang="en-US" dirty="0" smtClean="0"/>
              <a:t>R </a:t>
            </a:r>
            <a:r>
              <a:rPr lang="en-US" dirty="0"/>
              <a:t>Script </a:t>
            </a:r>
            <a:r>
              <a:rPr lang="cs-CZ" dirty="0"/>
              <a:t>p</a:t>
            </a:r>
            <a:r>
              <a:rPr lang="en-US" dirty="0" smtClean="0"/>
              <a:t>reparations </a:t>
            </a:r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703811" y="1663842"/>
            <a:ext cx="114881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Same </a:t>
            </a:r>
            <a:r>
              <a:rPr lang="cs-CZ" sz="2400" dirty="0" err="1" smtClean="0"/>
              <a:t>preparation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both</a:t>
            </a:r>
            <a:r>
              <a:rPr lang="cs-CZ" sz="2400" dirty="0"/>
              <a:t> </a:t>
            </a:r>
            <a:r>
              <a:rPr lang="cs-CZ" sz="2400" dirty="0" smtClean="0"/>
              <a:t>R </a:t>
            </a:r>
            <a:r>
              <a:rPr lang="cs-CZ" sz="2400" dirty="0" err="1" smtClean="0"/>
              <a:t>scripts</a:t>
            </a:r>
            <a:r>
              <a:rPr lang="cs-CZ" sz="2400" dirty="0" smtClean="0"/>
              <a:t>:</a:t>
            </a:r>
            <a:br>
              <a:rPr lang="cs-CZ" sz="2400" dirty="0" smtClean="0"/>
            </a:br>
            <a:r>
              <a:rPr lang="cs-CZ" sz="2400" dirty="0" smtClean="0"/>
              <a:t>1</a:t>
            </a:r>
            <a:r>
              <a:rPr lang="cs-CZ" sz="2400" dirty="0"/>
              <a:t>) </a:t>
            </a:r>
            <a:r>
              <a:rPr lang="cs-CZ" sz="2400" dirty="0" err="1"/>
              <a:t>shell_rtrim_strata</a:t>
            </a:r>
            <a:r>
              <a:rPr lang="en-US" sz="2400" dirty="0"/>
              <a:t>.R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smtClean="0"/>
              <a:t>2</a:t>
            </a:r>
            <a:r>
              <a:rPr lang="cs-CZ" sz="2400" dirty="0"/>
              <a:t>)</a:t>
            </a:r>
            <a:r>
              <a:rPr lang="en-US" sz="2400" dirty="0"/>
              <a:t> </a:t>
            </a:r>
            <a:r>
              <a:rPr lang="cs-CZ" sz="2400" dirty="0" err="1"/>
              <a:t>processingOutputSpeciesStratumCombination</a:t>
            </a:r>
            <a:r>
              <a:rPr lang="en-US" sz="2400" dirty="0" err="1"/>
              <a:t>s.R</a:t>
            </a:r>
            <a:endParaRPr lang="cs-CZ" sz="2400" dirty="0" smtClean="0"/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Set </a:t>
            </a:r>
            <a:r>
              <a:rPr lang="cs-CZ" sz="2400" dirty="0" err="1" smtClean="0"/>
              <a:t>path</a:t>
            </a:r>
            <a:r>
              <a:rPr lang="cs-CZ" sz="2400" dirty="0" smtClean="0"/>
              <a:t> to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b="1" dirty="0" err="1" smtClean="0"/>
              <a:t>script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functions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	</a:t>
            </a:r>
            <a:r>
              <a:rPr lang="cs-CZ" sz="2400" dirty="0" smtClean="0"/>
              <a:t>source("</a:t>
            </a:r>
            <a:r>
              <a:rPr lang="cs-CZ" sz="2400" b="1" dirty="0" smtClean="0"/>
              <a:t>D:/</a:t>
            </a:r>
            <a:r>
              <a:rPr lang="en-US" sz="2400" b="1" dirty="0" err="1" smtClean="0"/>
              <a:t>working_folder</a:t>
            </a:r>
            <a:r>
              <a:rPr lang="cs-CZ" sz="2400" b="1" dirty="0" smtClean="0"/>
              <a:t>/</a:t>
            </a:r>
            <a:r>
              <a:rPr lang="cs-CZ" sz="2400" b="1" dirty="0" err="1" smtClean="0"/>
              <a:t>functions_Shell_Rtrim.R</a:t>
            </a:r>
            <a:r>
              <a:rPr lang="cs-CZ" sz="2400" dirty="0" smtClean="0"/>
              <a:t>")</a:t>
            </a:r>
          </a:p>
          <a:p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Set </a:t>
            </a:r>
            <a:r>
              <a:rPr lang="cs-CZ" sz="2400" dirty="0" err="1" smtClean="0"/>
              <a:t>path</a:t>
            </a:r>
            <a:r>
              <a:rPr lang="cs-CZ" sz="2400" dirty="0" smtClean="0"/>
              <a:t> to </a:t>
            </a:r>
            <a:r>
              <a:rPr lang="cs-CZ" sz="2400" dirty="0" err="1" smtClean="0"/>
              <a:t>your</a:t>
            </a:r>
            <a:r>
              <a:rPr lang="cs-CZ" sz="2400" dirty="0" smtClean="0"/>
              <a:t> </a:t>
            </a:r>
            <a:r>
              <a:rPr lang="cs-CZ" sz="2400" dirty="0" err="1" smtClean="0"/>
              <a:t>working_folder</a:t>
            </a:r>
            <a:endParaRPr lang="cs-CZ" sz="2400" dirty="0" smtClean="0"/>
          </a:p>
          <a:p>
            <a:r>
              <a:rPr lang="cs-CZ" sz="2400" b="1" dirty="0" smtClean="0"/>
              <a:t>  	</a:t>
            </a:r>
            <a:r>
              <a:rPr lang="cs-CZ" sz="2400" dirty="0" err="1" smtClean="0"/>
              <a:t>folder</a:t>
            </a:r>
            <a:r>
              <a:rPr lang="cs-CZ" sz="2400" b="1" dirty="0" smtClean="0"/>
              <a:t> </a:t>
            </a:r>
            <a:r>
              <a:rPr lang="cs-CZ" sz="2400" dirty="0" smtClean="0"/>
              <a:t>&lt;- "</a:t>
            </a:r>
            <a:r>
              <a:rPr lang="cs-CZ" sz="2400" b="1" dirty="0" smtClean="0"/>
              <a:t>D:/</a:t>
            </a:r>
            <a:r>
              <a:rPr lang="en-US" sz="2400" b="1" dirty="0" err="1" smtClean="0"/>
              <a:t>working_folder</a:t>
            </a:r>
            <a:r>
              <a:rPr lang="cs-CZ" sz="2400" b="1" dirty="0" smtClean="0"/>
              <a:t>/</a:t>
            </a:r>
            <a:r>
              <a:rPr lang="cs-CZ" sz="2400" dirty="0" smtClean="0"/>
              <a:t>"  # !! user </a:t>
            </a:r>
            <a:r>
              <a:rPr lang="cs-CZ" sz="2400" dirty="0" err="1" smtClean="0"/>
              <a:t>dependent</a:t>
            </a:r>
            <a:r>
              <a:rPr lang="cs-CZ" sz="2400" dirty="0" smtClean="0"/>
              <a:t>!! </a:t>
            </a:r>
          </a:p>
          <a:p>
            <a:endParaRPr lang="cs-CZ" sz="2400" dirty="0" smtClean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800827" y="86459"/>
            <a:ext cx="130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RTRIM-shell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6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89"/>
    </mc:Choice>
    <mc:Fallback xmlns="">
      <p:transition spd="slow" advTm="3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479" x="800100" y="5549900"/>
          <p14:tracePt t="8895" x="800100" y="5537200"/>
          <p14:tracePt t="8904" x="800100" y="5530850"/>
          <p14:tracePt t="8912" x="800100" y="5518150"/>
          <p14:tracePt t="8929" x="806450" y="5461000"/>
          <p14:tracePt t="8946" x="825500" y="5334000"/>
          <p14:tracePt t="8963" x="844550" y="5187950"/>
          <p14:tracePt t="8979" x="850900" y="5029200"/>
          <p14:tracePt t="8996" x="850900" y="4870450"/>
          <p14:tracePt t="9013" x="850900" y="4718050"/>
          <p14:tracePt t="9029" x="850900" y="4565650"/>
          <p14:tracePt t="9046" x="850900" y="4400550"/>
          <p14:tracePt t="9063" x="825500" y="4191000"/>
          <p14:tracePt t="9079" x="812800" y="4083050"/>
          <p14:tracePt t="9096" x="812800" y="3987800"/>
          <p14:tracePt t="9113" x="812800" y="3886200"/>
          <p14:tracePt t="9130" x="812800" y="3790950"/>
          <p14:tracePt t="9146" x="812800" y="3695700"/>
          <p14:tracePt t="9163" x="812800" y="3613150"/>
          <p14:tracePt t="9179" x="812800" y="3536950"/>
          <p14:tracePt t="9196" x="812800" y="3473450"/>
          <p14:tracePt t="9213" x="812800" y="3416300"/>
          <p14:tracePt t="9230" x="812800" y="3352800"/>
          <p14:tracePt t="9248" x="800100" y="3263900"/>
          <p14:tracePt t="9263" x="793750" y="3238500"/>
          <p14:tracePt t="9281" x="793750" y="3168650"/>
          <p14:tracePt t="9296" x="793750" y="3117850"/>
          <p14:tracePt t="9313" x="793750" y="3048000"/>
          <p14:tracePt t="9330" x="793750" y="2997200"/>
          <p14:tracePt t="9346" x="793750" y="2946400"/>
          <p14:tracePt t="9363" x="793750" y="2908300"/>
          <p14:tracePt t="9380" x="793750" y="2857500"/>
          <p14:tracePt t="9396" x="793750" y="2806700"/>
          <p14:tracePt t="9413" x="793750" y="2762250"/>
          <p14:tracePt t="9430" x="793750" y="2717800"/>
          <p14:tracePt t="9447" x="800100" y="2667000"/>
          <p14:tracePt t="9463" x="806450" y="2654300"/>
          <p14:tracePt t="9481" x="806450" y="2635250"/>
          <p14:tracePt t="9496" x="806450" y="2603500"/>
          <p14:tracePt t="9513" x="825500" y="2571750"/>
          <p14:tracePt t="9530" x="831850" y="2552700"/>
          <p14:tracePt t="9547" x="844550" y="2533650"/>
          <p14:tracePt t="9563" x="850900" y="2520950"/>
          <p14:tracePt t="9580" x="869950" y="2508250"/>
          <p14:tracePt t="9596" x="876300" y="2495550"/>
          <p14:tracePt t="9613" x="889000" y="2489200"/>
          <p14:tracePt t="9630" x="908050" y="2476500"/>
          <p14:tracePt t="9647" x="914400" y="2451100"/>
          <p14:tracePt t="9663" x="920750" y="2438400"/>
          <p14:tracePt t="9680" x="920750" y="2432050"/>
          <p14:tracePt t="9696" x="920750" y="2419350"/>
          <p14:tracePt t="9714" x="920750" y="2413000"/>
          <p14:tracePt t="9730" x="920750" y="2406650"/>
          <p14:tracePt t="9747" x="920750" y="2393950"/>
          <p14:tracePt t="9763" x="920750" y="2381250"/>
          <p14:tracePt t="9796" x="920750" y="2374900"/>
          <p14:tracePt t="9814" x="895350" y="2368550"/>
          <p14:tracePt t="9830" x="889000" y="2368550"/>
          <p14:tracePt t="9847" x="863600" y="2355850"/>
          <p14:tracePt t="9863" x="812800" y="2343150"/>
          <p14:tracePt t="9880" x="800100" y="2336800"/>
          <p14:tracePt t="9897" x="793750" y="2336800"/>
          <p14:tracePt t="10049" x="787400" y="2330450"/>
          <p14:tracePt t="10056" x="781050" y="2330450"/>
          <p14:tracePt t="10083" x="781050" y="2317750"/>
          <p14:tracePt t="10099" x="781050" y="2305050"/>
          <p14:tracePt t="10108" x="781050" y="2298700"/>
          <p14:tracePt t="10114" x="774700" y="2298700"/>
          <p14:tracePt t="11622" x="768350" y="2298700"/>
          <p14:tracePt t="11644" x="762000" y="2324100"/>
          <p14:tracePt t="11652" x="755650" y="2330450"/>
          <p14:tracePt t="11669" x="755650" y="2336800"/>
          <p14:tracePt t="11682" x="755650" y="2349500"/>
          <p14:tracePt t="11699" x="742950" y="2374900"/>
          <p14:tracePt t="11715" x="742950" y="2387600"/>
          <p14:tracePt t="11732" x="736600" y="2425700"/>
          <p14:tracePt t="11749" x="730250" y="2444750"/>
          <p14:tracePt t="11766" x="730250" y="2463800"/>
          <p14:tracePt t="11782" x="730250" y="2476500"/>
          <p14:tracePt t="11799" x="723900" y="2489200"/>
          <p14:tracePt t="11816" x="723900" y="2501900"/>
          <p14:tracePt t="11833" x="723900" y="2514600"/>
          <p14:tracePt t="11850" x="723900" y="2527300"/>
          <p14:tracePt t="11866" x="723900" y="2540000"/>
          <p14:tracePt t="11883" x="723900" y="2552700"/>
          <p14:tracePt t="11899" x="723900" y="2559050"/>
          <p14:tracePt t="11915" x="723900" y="2565400"/>
          <p14:tracePt t="11933" x="723900" y="2571750"/>
          <p14:tracePt t="11950" x="723900" y="2584450"/>
          <p14:tracePt t="11966" x="723900" y="2590800"/>
          <p14:tracePt t="11983" x="723900" y="2597150"/>
          <p14:tracePt t="12051" x="723900" y="2603500"/>
          <p14:tracePt t="12060" x="723900" y="2616200"/>
          <p14:tracePt t="12076" x="723900" y="2622550"/>
          <p14:tracePt t="12084" x="723900" y="2628900"/>
          <p14:tracePt t="12182" x="723900" y="2635250"/>
          <p14:tracePt t="12212" x="723900" y="2641600"/>
          <p14:tracePt t="18374" x="711200" y="2654300"/>
          <p14:tracePt t="18382" x="704850" y="2654300"/>
          <p14:tracePt t="18390" x="704850" y="2667000"/>
          <p14:tracePt t="18407" x="698500" y="2686050"/>
          <p14:tracePt t="18423" x="698500" y="2698750"/>
          <p14:tracePt t="18440" x="698500" y="2705100"/>
          <p14:tracePt t="18457" x="698500" y="2717800"/>
          <p14:tracePt t="18473" x="698500" y="2736850"/>
          <p14:tracePt t="18490" x="698500" y="2762250"/>
          <p14:tracePt t="18507" x="698500" y="2787650"/>
          <p14:tracePt t="18524" x="698500" y="2806700"/>
          <p14:tracePt t="18540" x="698500" y="2832100"/>
          <p14:tracePt t="18557" x="698500" y="2844800"/>
          <p14:tracePt t="18574" x="698500" y="2851150"/>
          <p14:tracePt t="18590" x="698500" y="2870200"/>
          <p14:tracePt t="18607" x="698500" y="2876550"/>
          <p14:tracePt t="18624" x="698500" y="2908300"/>
          <p14:tracePt t="18640" x="698500" y="2927350"/>
          <p14:tracePt t="18657" x="698500" y="2952750"/>
          <p14:tracePt t="18674" x="698500" y="2997200"/>
          <p14:tracePt t="18691" x="698500" y="3035300"/>
          <p14:tracePt t="18707" x="704850" y="3092450"/>
          <p14:tracePt t="18724" x="717550" y="3130550"/>
          <p14:tracePt t="18740" x="723900" y="3187700"/>
          <p14:tracePt t="18757" x="755650" y="3251200"/>
          <p14:tracePt t="18774" x="768350" y="3270250"/>
          <p14:tracePt t="18791" x="774700" y="3289300"/>
          <p14:tracePt t="18807" x="787400" y="3308350"/>
          <p14:tracePt t="18824" x="812800" y="3327400"/>
          <p14:tracePt t="18841" x="819150" y="3340100"/>
          <p14:tracePt t="18857" x="850900" y="3371850"/>
          <p14:tracePt t="18874" x="901700" y="3416300"/>
          <p14:tracePt t="18891" x="939800" y="3460750"/>
          <p14:tracePt t="18907" x="977900" y="3486150"/>
          <p14:tracePt t="18925" x="1060450" y="3530600"/>
          <p14:tracePt t="18941" x="1085850" y="3543300"/>
          <p14:tracePt t="18957" x="1162050" y="3575050"/>
          <p14:tracePt t="18974" x="1174750" y="3581400"/>
          <p14:tracePt t="19007" x="1181100" y="3581400"/>
          <p14:tracePt t="19078" x="1193800" y="3587750"/>
          <p14:tracePt t="19094" x="1200150" y="3587750"/>
          <p14:tracePt t="19102" x="1206500" y="3587750"/>
          <p14:tracePt t="19110" x="1219200" y="3600450"/>
          <p14:tracePt t="19124" x="1231900" y="3606800"/>
          <p14:tracePt t="19141" x="1282700" y="3632200"/>
          <p14:tracePt t="19158" x="1327150" y="3644900"/>
          <p14:tracePt t="19175" x="1377950" y="3670300"/>
          <p14:tracePt t="19191" x="1435100" y="3695700"/>
          <p14:tracePt t="19208" x="1466850" y="3695700"/>
          <p14:tracePt t="19224" x="1473200" y="3695700"/>
          <p14:tracePt t="19241" x="1479550" y="3695700"/>
          <p14:tracePt t="19275" x="1485900" y="3695700"/>
          <p14:tracePt t="19291" x="1492250" y="3695700"/>
          <p14:tracePt t="19950" x="1498600" y="3695700"/>
          <p14:tracePt t="23560" x="1498600" y="3702050"/>
          <p14:tracePt t="23597" x="1498600" y="3708400"/>
          <p14:tracePt t="23606" x="1492250" y="3714750"/>
          <p14:tracePt t="23614" x="1485900" y="3727450"/>
          <p14:tracePt t="23629" x="1479550" y="3733800"/>
          <p14:tracePt t="23646" x="1447800" y="3778250"/>
          <p14:tracePt t="23663" x="1435100" y="3803650"/>
          <p14:tracePt t="23679" x="1422400" y="3816350"/>
          <p14:tracePt t="23696" x="1409700" y="3822700"/>
          <p14:tracePt t="23713" x="1403350" y="3848100"/>
          <p14:tracePt t="23730" x="1397000" y="3867150"/>
          <p14:tracePt t="23746" x="1377950" y="3886200"/>
          <p14:tracePt t="23763" x="1365250" y="3911600"/>
          <p14:tracePt t="23780" x="1358900" y="3930650"/>
          <p14:tracePt t="23796" x="1333500" y="3943350"/>
          <p14:tracePt t="23813" x="1320800" y="3975100"/>
          <p14:tracePt t="23830" x="1276350" y="4038600"/>
          <p14:tracePt t="23846" x="1238250" y="4089400"/>
          <p14:tracePt t="23863" x="1225550" y="4114800"/>
          <p14:tracePt t="23880" x="1206500" y="4146550"/>
          <p14:tracePt t="23896" x="1187450" y="4184650"/>
          <p14:tracePt t="23913" x="1174750" y="4210050"/>
          <p14:tracePt t="23930" x="1162050" y="4241800"/>
          <p14:tracePt t="23946" x="1149350" y="4267200"/>
          <p14:tracePt t="23963" x="1143000" y="4292600"/>
          <p14:tracePt t="23980" x="1136650" y="4311650"/>
          <p14:tracePt t="23998" x="1136650" y="4330700"/>
          <p14:tracePt t="24030" x="1130300" y="4362450"/>
          <p14:tracePt t="24047" x="1123950" y="4375150"/>
          <p14:tracePt t="24063" x="1123950" y="4394200"/>
          <p14:tracePt t="24080" x="1123950" y="4400550"/>
          <p14:tracePt t="24118" x="1123950" y="4413250"/>
          <p14:tracePt t="24135" x="1123950" y="4425950"/>
          <p14:tracePt t="24147" x="1123950" y="4432300"/>
          <p14:tracePt t="24164" x="1123950" y="4457700"/>
          <p14:tracePt t="24180" x="1123950" y="4483100"/>
          <p14:tracePt t="24184" x="1123950" y="4489450"/>
          <p14:tracePt t="24198" x="1123950" y="4495800"/>
          <p14:tracePt t="24213" x="1123950" y="4502150"/>
          <p14:tracePt t="24230" x="1123950" y="4514850"/>
          <p14:tracePt t="24247" x="1123950" y="4540250"/>
          <p14:tracePt t="24263" x="1123950" y="4572000"/>
          <p14:tracePt t="24280" x="1123950" y="4597400"/>
          <p14:tracePt t="24297" x="1130300" y="4622800"/>
          <p14:tracePt t="24332" x="1130300" y="4629150"/>
          <p14:tracePt t="24482" x="1130300" y="4635500"/>
          <p14:tracePt t="24490" x="1130300" y="4648200"/>
          <p14:tracePt t="24506" x="1130300" y="4660900"/>
          <p14:tracePt t="24515" x="1130300" y="4673600"/>
          <p14:tracePt t="24531" x="1130300" y="4705350"/>
          <p14:tracePt t="24547" x="1136650" y="4724400"/>
          <p14:tracePt t="24564" x="1149350" y="4756150"/>
          <p14:tracePt t="24581" x="1155700" y="4762500"/>
          <p14:tracePt t="24637" x="1162050" y="4762500"/>
          <p14:tracePt t="30513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37" y="1132262"/>
            <a:ext cx="12097888" cy="518307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1108" y="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3. </a:t>
            </a:r>
            <a:r>
              <a:rPr lang="en-US" dirty="0"/>
              <a:t>R Script </a:t>
            </a:r>
            <a:r>
              <a:rPr lang="cs-CZ" dirty="0"/>
              <a:t>p</a:t>
            </a:r>
            <a:r>
              <a:rPr lang="en-US" dirty="0"/>
              <a:t>reparations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462944" y="3824761"/>
            <a:ext cx="4348196" cy="290285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172770" y="2579018"/>
            <a:ext cx="4501637" cy="290285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0800827" y="86459"/>
            <a:ext cx="130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RTRIM-shell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3"/>
    </mc:Choice>
    <mc:Fallback xmlns="">
      <p:transition spd="slow" advTm="38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8144" y="-149629"/>
            <a:ext cx="10515600" cy="1325563"/>
          </a:xfrm>
        </p:spPr>
        <p:txBody>
          <a:bodyPr/>
          <a:lstStyle/>
          <a:p>
            <a:pPr algn="ctr">
              <a:tabLst>
                <a:tab pos="8075613" algn="l"/>
              </a:tabLst>
            </a:pPr>
            <a:r>
              <a:rPr lang="cs-CZ" dirty="0" smtClean="0"/>
              <a:t>RTRIM-</a:t>
            </a:r>
            <a:r>
              <a:rPr lang="cs-CZ" dirty="0" err="1" smtClean="0"/>
              <a:t>shell</a:t>
            </a:r>
            <a:r>
              <a:rPr lang="en-US" dirty="0" smtClean="0"/>
              <a:t> Introduction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865222" y="825123"/>
            <a:ext cx="1008333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Reason: </a:t>
            </a:r>
            <a:r>
              <a:rPr lang="en-GB" sz="2400" dirty="0"/>
              <a:t>whole indicator calculation process update</a:t>
            </a:r>
            <a:endParaRPr lang="en-US" sz="2400" dirty="0"/>
          </a:p>
          <a:p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Advantages: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Available as a package</a:t>
            </a:r>
            <a:endParaRPr lang="en-US" sz="2400" strike="sngStrik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Simplification – easy to use in R, easy to run many times once it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r>
              <a:rPr lang="en-GB" sz="2400" b="1" dirty="0" smtClean="0"/>
              <a:t>Updates: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Improved the data preparation for </a:t>
            </a:r>
            <a:r>
              <a:rPr lang="en-GB" sz="2400" dirty="0" smtClean="0"/>
              <a:t>RTRIM-shell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i="1" dirty="0"/>
              <a:t>Will be introduced at the Webinar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Download newest version of RTRIM-shell:</a:t>
            </a:r>
          </a:p>
          <a:p>
            <a:pPr lvl="1"/>
            <a:r>
              <a:rPr lang="en-GB" sz="2400" dirty="0">
                <a:hlinkClick r:id="rId4"/>
              </a:rPr>
              <a:t>https://pecbms.info/methods/software/trim</a:t>
            </a:r>
            <a:r>
              <a:rPr lang="en-GB" sz="2400" dirty="0" smtClean="0">
                <a:hlinkClick r:id="rId4"/>
              </a:rPr>
              <a:t>/</a:t>
            </a:r>
            <a:r>
              <a:rPr lang="en-GB" sz="2400" dirty="0" smtClean="0"/>
              <a:t> 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Updated ONLT for RTRIM-shell outputs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hlinkClick r:id="rId5"/>
              </a:rPr>
              <a:t>https://data.pecbms.info/user/login</a:t>
            </a:r>
            <a:r>
              <a:rPr lang="en-GB" sz="2400" dirty="0"/>
              <a:t>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RTRIM-shell Forum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i="1" dirty="0" smtClean="0"/>
              <a:t>Will be introduced at the Webinar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Various topics will be discussed on one spot and newest versions of programs will be available</a:t>
            </a:r>
            <a:endParaRPr lang="en-GB" sz="2400" dirty="0"/>
          </a:p>
          <a:p>
            <a:endParaRPr lang="en-US" sz="2400" b="1" cap="all" dirty="0" smtClean="0"/>
          </a:p>
          <a:p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23455" y="3720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770009" y="143820"/>
            <a:ext cx="135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0"/>
    </mc:Choice>
    <mc:Fallback xmlns="">
      <p:transition spd="slow" advTm="3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Download R and RTRIM if needed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838200" y="1995948"/>
            <a:ext cx="102820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More detailed information about R and </a:t>
            </a:r>
            <a:r>
              <a:rPr lang="en-US" sz="2400" dirty="0" err="1" smtClean="0"/>
              <a:t>RStudio</a:t>
            </a:r>
            <a:r>
              <a:rPr lang="en-US" sz="2400" dirty="0" smtClean="0"/>
              <a:t> is at the end of presentation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part called R for beginners</a:t>
            </a:r>
            <a:endParaRPr lang="cs-CZ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Let’s run the RTRIM-shell analyses!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800827" y="86459"/>
            <a:ext cx="130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RTRIM-shell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2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3"/>
    </mc:Choice>
    <mc:Fallback xmlns="">
      <p:transition spd="slow" advTm="2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40" y="811850"/>
            <a:ext cx="11998092" cy="31875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2846" y="-170913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5. </a:t>
            </a:r>
            <a:r>
              <a:rPr lang="en-US" dirty="0" smtClean="0"/>
              <a:t>Overview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5297" y="4195985"/>
            <a:ext cx="11288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/>
              <a:t>Check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Overview</a:t>
            </a:r>
            <a:r>
              <a:rPr lang="cs-CZ" sz="2400" dirty="0" smtClean="0"/>
              <a:t>, </a:t>
            </a:r>
            <a:r>
              <a:rPr lang="cs-CZ" sz="2400" dirty="0" err="1" smtClean="0"/>
              <a:t>which</a:t>
            </a:r>
            <a:r>
              <a:rPr lang="cs-CZ" sz="2400" dirty="0" smtClean="0"/>
              <a:t> </a:t>
            </a:r>
            <a:r>
              <a:rPr lang="cs-CZ" sz="2400" dirty="0" err="1" smtClean="0"/>
              <a:t>was</a:t>
            </a:r>
            <a:r>
              <a:rPr lang="cs-CZ" sz="2400" dirty="0" smtClean="0"/>
              <a:t> </a:t>
            </a:r>
            <a:r>
              <a:rPr lang="cs-CZ" sz="2400" dirty="0" err="1" smtClean="0"/>
              <a:t>saved</a:t>
            </a:r>
            <a:r>
              <a:rPr lang="cs-CZ" sz="2400" dirty="0" smtClean="0"/>
              <a:t> in </a:t>
            </a:r>
            <a:r>
              <a:rPr lang="cs-CZ" sz="2400" dirty="0" err="1" smtClean="0"/>
              <a:t>your</a:t>
            </a:r>
            <a:r>
              <a:rPr lang="cs-CZ" sz="2400" dirty="0" smtClean="0"/>
              <a:t> </a:t>
            </a:r>
            <a:r>
              <a:rPr lang="cs-CZ" sz="2400" dirty="0" err="1" smtClean="0"/>
              <a:t>working_folder</a:t>
            </a: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second script  </a:t>
            </a:r>
            <a:r>
              <a:rPr lang="cs-CZ" sz="2400" dirty="0" err="1"/>
              <a:t>processingOutputSpeciesStratumCombination</a:t>
            </a:r>
            <a:r>
              <a:rPr lang="en-US" sz="2400" dirty="0" err="1" smtClean="0"/>
              <a:t>s.R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uses Overview to </a:t>
            </a:r>
            <a:r>
              <a:rPr lang="en-GB" sz="2400" dirty="0" smtClean="0"/>
              <a:t>process </a:t>
            </a:r>
            <a:r>
              <a:rPr lang="en-GB" sz="2400" dirty="0"/>
              <a:t>output of RTRIM </a:t>
            </a:r>
            <a:r>
              <a:rPr lang="en-GB" sz="2400" dirty="0" smtClean="0"/>
              <a:t>shell 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If successful</a:t>
            </a:r>
            <a:r>
              <a:rPr lang="cs-CZ" sz="2400" dirty="0" smtClean="0"/>
              <a:t> </a:t>
            </a:r>
            <a:r>
              <a:rPr lang="en-US" sz="2400" dirty="0" smtClean="0"/>
              <a:t>analyses</a:t>
            </a:r>
            <a:r>
              <a:rPr lang="cs-CZ" sz="2400" dirty="0" smtClean="0"/>
              <a:t> -</a:t>
            </a:r>
            <a:r>
              <a:rPr lang="en-US" sz="2400" dirty="0" smtClean="0"/>
              <a:t>&gt; open and run the </a:t>
            </a:r>
            <a:r>
              <a:rPr lang="en-US" sz="2400" dirty="0"/>
              <a:t>script  </a:t>
            </a:r>
            <a:r>
              <a:rPr lang="cs-CZ" sz="2400" dirty="0" err="1"/>
              <a:t>processingOutputSpeciesStratumCombination</a:t>
            </a:r>
            <a:r>
              <a:rPr lang="en-US" sz="2400" dirty="0" err="1"/>
              <a:t>s.R</a:t>
            </a:r>
            <a:r>
              <a:rPr lang="en-US" sz="2400" dirty="0"/>
              <a:t> 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6379435" y="3012910"/>
            <a:ext cx="5721499" cy="986521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0800827" y="86459"/>
            <a:ext cx="130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RTRIM-shell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5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68"/>
    </mc:Choice>
    <mc:Fallback xmlns="">
      <p:transition spd="slow" advTm="6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40881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5. </a:t>
            </a:r>
            <a:r>
              <a:rPr lang="en-US" dirty="0" smtClean="0"/>
              <a:t>Output files from RTRIM-shell analyses</a:t>
            </a:r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838200" y="1879030"/>
            <a:ext cx="11997557" cy="1462429"/>
            <a:chOff x="838200" y="1553539"/>
            <a:chExt cx="9404837" cy="969496"/>
          </a:xfrm>
        </p:grpSpPr>
        <p:sp>
          <p:nvSpPr>
            <p:cNvPr id="3" name="Obdélník 2"/>
            <p:cNvSpPr/>
            <p:nvPr/>
          </p:nvSpPr>
          <p:spPr>
            <a:xfrm>
              <a:off x="925216" y="1553539"/>
              <a:ext cx="93178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délník 6"/>
            <p:cNvSpPr/>
            <p:nvPr/>
          </p:nvSpPr>
          <p:spPr>
            <a:xfrm>
              <a:off x="838200" y="1598355"/>
              <a:ext cx="8587154" cy="92468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Obdélník 10"/>
          <p:cNvSpPr/>
          <p:nvPr/>
        </p:nvSpPr>
        <p:spPr>
          <a:xfrm>
            <a:off x="838912" y="1284682"/>
            <a:ext cx="110568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output – “6” files with different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_indices_TT.csv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(indices and time totals)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_ocv.csv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(variances and year-year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covariances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_arg_output.csv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overdispersion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serial correlation, overall slope etc.)  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_fitted_values.csv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(fitted values)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Overview.csv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all_Indices_All_Trends.csv</a:t>
            </a:r>
            <a:endParaRPr lang="en-GB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Particular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 of your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analyses</a:t>
            </a:r>
            <a:endParaRPr lang="cs-CZ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0800827" y="86459"/>
            <a:ext cx="130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RTRIM-shell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30"/>
    </mc:Choice>
    <mc:Fallback xmlns="">
      <p:transition spd="slow" advTm="5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28600"/>
            <a:ext cx="12020550" cy="1325563"/>
          </a:xfrm>
        </p:spPr>
        <p:txBody>
          <a:bodyPr/>
          <a:lstStyle/>
          <a:p>
            <a:pPr algn="ctr"/>
            <a:r>
              <a:rPr lang="cs-CZ" dirty="0" smtClean="0"/>
              <a:t>5. Output </a:t>
            </a:r>
            <a:r>
              <a:rPr lang="cs-CZ" dirty="0" err="1" smtClean="0"/>
              <a:t>file</a:t>
            </a:r>
            <a:r>
              <a:rPr lang="cs-CZ" dirty="0" smtClean="0"/>
              <a:t> „</a:t>
            </a:r>
            <a:r>
              <a:rPr lang="en-US" dirty="0" smtClean="0"/>
              <a:t>all_Indices_All_Trends.csv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96924"/>
            <a:ext cx="19919874" cy="42993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61752"/>
          <a:stretch/>
        </p:blipFill>
        <p:spPr>
          <a:xfrm>
            <a:off x="1837593" y="5196253"/>
            <a:ext cx="7736667" cy="4365747"/>
          </a:xfrm>
          <a:prstGeom prst="rect">
            <a:avLst/>
          </a:prstGeom>
        </p:spPr>
      </p:pic>
      <p:pic>
        <p:nvPicPr>
          <p:cNvPr id="15" name="Zvu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00827" y="86459"/>
            <a:ext cx="130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RTRIM-shell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62"/>
    </mc:Choice>
    <mc:Fallback xmlns="">
      <p:transition spd="slow" advTm="10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731" x="666750" y="5575300"/>
          <p14:tracePt t="7083" x="654050" y="5562600"/>
          <p14:tracePt t="7098" x="647700" y="5549900"/>
          <p14:tracePt t="7109" x="635000" y="5537200"/>
          <p14:tracePt t="7119" x="628650" y="5518150"/>
          <p14:tracePt t="7136" x="603250" y="5473700"/>
          <p14:tracePt t="7154" x="527050" y="5340350"/>
          <p14:tracePt t="7172" x="482600" y="5232400"/>
          <p14:tracePt t="7187" x="425450" y="5118100"/>
          <p14:tracePt t="7203" x="387350" y="5010150"/>
          <p14:tracePt t="7220" x="355600" y="4902200"/>
          <p14:tracePt t="7236" x="330200" y="4800600"/>
          <p14:tracePt t="7253" x="311150" y="4692650"/>
          <p14:tracePt t="7269" x="285750" y="4584700"/>
          <p14:tracePt t="7286" x="260350" y="4464050"/>
          <p14:tracePt t="7302" x="241300" y="4343400"/>
          <p14:tracePt t="7319" x="222250" y="4222750"/>
          <p14:tracePt t="7336" x="196850" y="4108450"/>
          <p14:tracePt t="7352" x="177800" y="4000500"/>
          <p14:tracePt t="7369" x="171450" y="3848100"/>
          <p14:tracePt t="7388" x="171450" y="3746500"/>
          <p14:tracePt t="7403" x="171450" y="3625850"/>
          <p14:tracePt t="7421" x="171450" y="3524250"/>
          <p14:tracePt t="7438" x="171450" y="3422650"/>
          <p14:tracePt t="7453" x="171450" y="3371850"/>
          <p14:tracePt t="7470" x="177800" y="3232150"/>
          <p14:tracePt t="7486" x="190500" y="3136900"/>
          <p14:tracePt t="7503" x="209550" y="3035300"/>
          <p14:tracePt t="7519" x="234950" y="2927350"/>
          <p14:tracePt t="7536" x="254000" y="2832100"/>
          <p14:tracePt t="7552" x="279400" y="2736850"/>
          <p14:tracePt t="7570" x="311150" y="2654300"/>
          <p14:tracePt t="7586" x="342900" y="2578100"/>
          <p14:tracePt t="7603" x="387350" y="2501900"/>
          <p14:tracePt t="7619" x="438150" y="2425700"/>
          <p14:tracePt t="7636" x="488950" y="2362200"/>
          <p14:tracePt t="7655" x="558800" y="2266950"/>
          <p14:tracePt t="7672" x="596900" y="2209800"/>
          <p14:tracePt t="7688" x="628650" y="2146300"/>
          <p14:tracePt t="7703" x="666750" y="2089150"/>
          <p14:tracePt t="7722" x="673100" y="2070100"/>
          <p14:tracePt t="7738" x="692150" y="2044700"/>
          <p14:tracePt t="7755" x="692150" y="2019300"/>
          <p14:tracePt t="7771" x="692150" y="2000250"/>
          <p14:tracePt t="7786" x="704850" y="1974850"/>
          <p14:tracePt t="7803" x="704850" y="1955800"/>
          <p14:tracePt t="7819" x="704850" y="1930400"/>
          <p14:tracePt t="7836" x="717550" y="1917700"/>
          <p14:tracePt t="7853" x="736600" y="1892300"/>
          <p14:tracePt t="7870" x="749300" y="1866900"/>
          <p14:tracePt t="7886" x="781050" y="1809750"/>
          <p14:tracePt t="7904" x="806450" y="1784350"/>
          <p14:tracePt t="7922" x="831850" y="1752600"/>
          <p14:tracePt t="7938" x="850900" y="1714500"/>
          <p14:tracePt t="7954" x="869950" y="1682750"/>
          <p14:tracePt t="7971" x="876300" y="1644650"/>
          <p14:tracePt t="7988" x="889000" y="1619250"/>
          <p14:tracePt t="8006" x="901700" y="1587500"/>
          <p14:tracePt t="8020" x="908050" y="1562100"/>
          <p14:tracePt t="8038" x="920750" y="1536700"/>
          <p14:tracePt t="8054" x="920750" y="1517650"/>
          <p14:tracePt t="8070" x="927100" y="1498600"/>
          <p14:tracePt t="8087" x="933450" y="1479550"/>
          <p14:tracePt t="8103" x="939800" y="1466850"/>
          <p14:tracePt t="8121" x="946150" y="1447800"/>
          <p14:tracePt t="8139" x="952500" y="1441450"/>
          <p14:tracePt t="8153" x="952500" y="1422400"/>
          <p14:tracePt t="8172" x="958850" y="1416050"/>
          <p14:tracePt t="8176" x="965200" y="1416050"/>
          <p14:tracePt t="8187" x="965200" y="1409700"/>
          <p14:tracePt t="11131" x="971550" y="1409700"/>
          <p14:tracePt t="11141" x="977900" y="1409700"/>
          <p14:tracePt t="11147" x="984250" y="1409700"/>
          <p14:tracePt t="11179" x="990600" y="1409700"/>
          <p14:tracePt t="11195" x="1003300" y="1409700"/>
          <p14:tracePt t="11211" x="1009650" y="1409700"/>
          <p14:tracePt t="11219" x="1022350" y="1409700"/>
          <p14:tracePt t="11227" x="1041400" y="1409700"/>
          <p14:tracePt t="11243" x="1047750" y="1409700"/>
          <p14:tracePt t="11256" x="1054100" y="1409700"/>
          <p14:tracePt t="11274" x="1079500" y="1409700"/>
          <p14:tracePt t="11290" x="1085850" y="1416050"/>
          <p14:tracePt t="11306" x="1092200" y="1416050"/>
          <p14:tracePt t="11323" x="1098550" y="1422400"/>
          <p14:tracePt t="11341" x="1111250" y="1428750"/>
          <p14:tracePt t="11358" x="1143000" y="1435100"/>
          <p14:tracePt t="11376" x="1168400" y="1435100"/>
          <p14:tracePt t="11390" x="1200150" y="1435100"/>
          <p14:tracePt t="11407" x="1238250" y="1435100"/>
          <p14:tracePt t="11426" x="1270000" y="1435100"/>
          <p14:tracePt t="11442" x="1314450" y="1435100"/>
          <p14:tracePt t="11457" x="1333500" y="1435100"/>
          <p14:tracePt t="11476" x="1371600" y="1435100"/>
          <p14:tracePt t="11491" x="1397000" y="1435100"/>
          <p14:tracePt t="11508" x="1409700" y="1435100"/>
          <p14:tracePt t="11523" x="1441450" y="1435100"/>
          <p14:tracePt t="11540" x="1454150" y="1435100"/>
          <p14:tracePt t="11556" x="1485900" y="1435100"/>
          <p14:tracePt t="11573" x="1498600" y="1435100"/>
          <p14:tracePt t="11590" x="1524000" y="1435100"/>
          <p14:tracePt t="11608" x="1536700" y="1435100"/>
          <p14:tracePt t="11624" x="1543050" y="1435100"/>
          <p14:tracePt t="11640" x="1562100" y="1428750"/>
          <p14:tracePt t="11660" x="1587500" y="1416050"/>
          <p14:tracePt t="11675" x="1593850" y="1409700"/>
          <p14:tracePt t="11691" x="1600200" y="1409700"/>
          <p14:tracePt t="11707" x="1625600" y="1390650"/>
          <p14:tracePt t="11724" x="1638300" y="1384300"/>
          <p14:tracePt t="11740" x="1644650" y="1377950"/>
          <p14:tracePt t="11757" x="1663700" y="1365250"/>
          <p14:tracePt t="11773" x="1676400" y="1365250"/>
          <p14:tracePt t="11790" x="1701800" y="1358900"/>
          <p14:tracePt t="11807" x="1708150" y="1352550"/>
          <p14:tracePt t="11931" x="1714500" y="1352550"/>
          <p14:tracePt t="11939" x="1720850" y="1352550"/>
          <p14:tracePt t="11947" x="1720850" y="1346200"/>
          <p14:tracePt t="11963" x="1727200" y="1339850"/>
          <p14:tracePt t="11974" x="1727200" y="1333500"/>
          <p14:tracePt t="13456" x="1739900" y="1327150"/>
          <p14:tracePt t="13474" x="1752600" y="1320800"/>
          <p14:tracePt t="13481" x="1758950" y="1320800"/>
          <p14:tracePt t="13492" x="1778000" y="1320800"/>
          <p14:tracePt t="13509" x="1828800" y="1314450"/>
          <p14:tracePt t="13528" x="1898650" y="1301750"/>
          <p14:tracePt t="13544" x="1943100" y="1295400"/>
          <p14:tracePt t="13560" x="1981200" y="1295400"/>
          <p14:tracePt t="13576" x="2006600" y="1295400"/>
          <p14:tracePt t="13594" x="2044700" y="1295400"/>
          <p14:tracePt t="13610" x="2095500" y="1295400"/>
          <p14:tracePt t="13628" x="2139950" y="1295400"/>
          <p14:tracePt t="13642" x="2171700" y="1295400"/>
          <p14:tracePt t="13659" x="2209800" y="1301750"/>
          <p14:tracePt t="13678" x="2222500" y="1301750"/>
          <p14:tracePt t="13693" x="2254250" y="1308100"/>
          <p14:tracePt t="13709" x="2286000" y="1308100"/>
          <p14:tracePt t="13725" x="2305050" y="1308100"/>
          <p14:tracePt t="13743" x="2324100" y="1308100"/>
          <p14:tracePt t="13759" x="2330450" y="1308100"/>
          <p14:tracePt t="13776" x="2349500" y="1308100"/>
          <p14:tracePt t="13794" x="2374900" y="1308100"/>
          <p14:tracePt t="13812" x="2387600" y="1308100"/>
          <p14:tracePt t="13844" x="2413000" y="1308100"/>
          <p14:tracePt t="13861" x="2419350" y="1308100"/>
          <p14:tracePt t="13876" x="2425700" y="1308100"/>
          <p14:tracePt t="27338" x="2425700" y="1314450"/>
          <p14:tracePt t="27351" x="2425700" y="1327150"/>
          <p14:tracePt t="27359" x="2419350" y="1333500"/>
          <p14:tracePt t="27375" x="2419350" y="1346200"/>
          <p14:tracePt t="27393" x="2400300" y="1371600"/>
          <p14:tracePt t="27406" x="2393950" y="1390650"/>
          <p14:tracePt t="27424" x="2387600" y="1409700"/>
          <p14:tracePt t="27442" x="2362200" y="1441450"/>
          <p14:tracePt t="27457" x="2362200" y="1466850"/>
          <p14:tracePt t="27474" x="2362200" y="1492250"/>
          <p14:tracePt t="27490" x="2362200" y="1524000"/>
          <p14:tracePt t="27506" x="2362200" y="1555750"/>
          <p14:tracePt t="27523" x="2362200" y="1587500"/>
          <p14:tracePt t="27539" x="2368550" y="1612900"/>
          <p14:tracePt t="27556" x="2368550" y="1625600"/>
          <p14:tracePt t="27573" x="2374900" y="1644650"/>
          <p14:tracePt t="27591" x="2381250" y="1670050"/>
          <p14:tracePt t="27606" x="2387600" y="1682750"/>
          <p14:tracePt t="27625" x="2393950" y="1695450"/>
          <p14:tracePt t="27642" x="2400300" y="1708150"/>
          <p14:tracePt t="27656" x="2413000" y="1739900"/>
          <p14:tracePt t="27675" x="2419350" y="1758950"/>
          <p14:tracePt t="27691" x="2425700" y="1771650"/>
          <p14:tracePt t="27707" x="2438400" y="1778000"/>
          <p14:tracePt t="27724" x="2444750" y="1778000"/>
          <p14:tracePt t="27767" x="2444750" y="1790700"/>
          <p14:tracePt t="27774" x="2444750" y="1797050"/>
          <p14:tracePt t="27782" x="2451100" y="1797050"/>
          <p14:tracePt t="27802" x="2457450" y="1809750"/>
          <p14:tracePt t="27812" x="2463800" y="1809750"/>
          <p14:tracePt t="27823" x="2470150" y="1822450"/>
          <p14:tracePt t="27842" x="2476500" y="1822450"/>
          <p14:tracePt t="27863" x="2489200" y="1828800"/>
          <p14:tracePt t="27873" x="2495550" y="1835150"/>
          <p14:tracePt t="27892" x="2501900" y="1847850"/>
          <p14:tracePt t="27895" x="2508250" y="1847850"/>
          <p14:tracePt t="27906" x="2514600" y="1854200"/>
          <p14:tracePt t="27925" x="2514600" y="1860550"/>
          <p14:tracePt t="30984" x="2520950" y="1860550"/>
          <p14:tracePt t="30991" x="2527300" y="1860550"/>
          <p14:tracePt t="31001" x="2540000" y="1854200"/>
          <p14:tracePt t="31010" x="2546350" y="1854200"/>
          <p14:tracePt t="31026" x="2565400" y="1835150"/>
          <p14:tracePt t="31045" x="2578100" y="1803400"/>
          <p14:tracePt t="31049" x="2584450" y="1797050"/>
          <p14:tracePt t="31062" x="2597150" y="1784350"/>
          <p14:tracePt t="31078" x="2609850" y="1771650"/>
          <p14:tracePt t="31095" x="2628900" y="1758950"/>
          <p14:tracePt t="31111" x="2647950" y="1739900"/>
          <p14:tracePt t="31127" x="2673350" y="1727200"/>
          <p14:tracePt t="31143" x="2705100" y="1708150"/>
          <p14:tracePt t="31160" x="2743200" y="1682750"/>
          <p14:tracePt t="31176" x="2781300" y="1644650"/>
          <p14:tracePt t="31193" x="2825750" y="1606550"/>
          <p14:tracePt t="31212" x="2876550" y="1587500"/>
          <p14:tracePt t="31226" x="2901950" y="1549400"/>
          <p14:tracePt t="31243" x="2908300" y="1536700"/>
          <p14:tracePt t="31260" x="2933700" y="1511300"/>
          <p14:tracePt t="31276" x="2959100" y="1504950"/>
          <p14:tracePt t="31296" x="2971800" y="1479550"/>
          <p14:tracePt t="31310" x="2984500" y="1473200"/>
          <p14:tracePt t="31328" x="2997200" y="1473200"/>
          <p14:tracePt t="31346" x="3009900" y="1454150"/>
          <p14:tracePt t="31360" x="3016250" y="1447800"/>
          <p14:tracePt t="31378" x="3035300" y="1435100"/>
          <p14:tracePt t="31395" x="3054350" y="1422400"/>
          <p14:tracePt t="31410" x="3067050" y="1409700"/>
          <p14:tracePt t="31427" x="3079750" y="1403350"/>
          <p14:tracePt t="31443" x="3086100" y="1390650"/>
          <p14:tracePt t="31460" x="3086100" y="1384300"/>
          <p14:tracePt t="31477" x="3098800" y="1371600"/>
          <p14:tracePt t="31494" x="3098800" y="1365250"/>
          <p14:tracePt t="31510" x="3105150" y="1365250"/>
          <p14:tracePt t="31674" x="3105150" y="1358900"/>
          <p14:tracePt t="31679" x="3105150" y="1352550"/>
          <p14:tracePt t="31705" x="3105150" y="1346200"/>
          <p14:tracePt t="31754" x="3117850" y="1346200"/>
          <p14:tracePt t="31770" x="3117850" y="1339850"/>
          <p14:tracePt t="35071" x="3124200" y="1339850"/>
          <p14:tracePt t="35095" x="3130550" y="1339850"/>
          <p14:tracePt t="35103" x="3149600" y="1339850"/>
          <p14:tracePt t="35114" x="3168650" y="1339850"/>
          <p14:tracePt t="35130" x="3213100" y="1339850"/>
          <p14:tracePt t="35147" x="3251200" y="1339850"/>
          <p14:tracePt t="35163" x="3282950" y="1339850"/>
          <p14:tracePt t="35180" x="3333750" y="1339850"/>
          <p14:tracePt t="35197" x="3378200" y="1339850"/>
          <p14:tracePt t="35214" x="3416300" y="1333500"/>
          <p14:tracePt t="35232" x="3454400" y="1333500"/>
          <p14:tracePt t="35248" x="3492500" y="1333500"/>
          <p14:tracePt t="35266" x="3530600" y="1333500"/>
          <p14:tracePt t="35281" x="3575050" y="1333500"/>
          <p14:tracePt t="35299" x="3638550" y="1333500"/>
          <p14:tracePt t="35314" x="3676650" y="1333500"/>
          <p14:tracePt t="35331" x="3714750" y="1333500"/>
          <p14:tracePt t="35347" x="3740150" y="1333500"/>
          <p14:tracePt t="35364" x="3790950" y="1333500"/>
          <p14:tracePt t="35380" x="3848100" y="1333500"/>
          <p14:tracePt t="35397" x="3886200" y="1333500"/>
          <p14:tracePt t="35414" x="3911600" y="1333500"/>
          <p14:tracePt t="35431" x="3930650" y="1327150"/>
          <p14:tracePt t="37965" x="3924300" y="1327150"/>
          <p14:tracePt t="37979" x="3917950" y="1327150"/>
          <p14:tracePt t="37987" x="3911600" y="1333500"/>
          <p14:tracePt t="38000" x="3905250" y="1339850"/>
          <p14:tracePt t="38016" x="3879850" y="1339850"/>
          <p14:tracePt t="38034" x="3841750" y="1371600"/>
          <p14:tracePt t="38050" x="3829050" y="1377950"/>
          <p14:tracePt t="38066" x="3822700" y="1377950"/>
          <p14:tracePt t="38083" x="3810000" y="1384300"/>
          <p14:tracePt t="38100" x="3797300" y="1390650"/>
          <p14:tracePt t="38117" x="3790950" y="1397000"/>
          <p14:tracePt t="38134" x="3765550" y="1428750"/>
          <p14:tracePt t="38150" x="3752850" y="1441450"/>
          <p14:tracePt t="38166" x="3740150" y="1460500"/>
          <p14:tracePt t="38183" x="3727450" y="1479550"/>
          <p14:tracePt t="38200" x="3721100" y="1504950"/>
          <p14:tracePt t="38216" x="3702050" y="1530350"/>
          <p14:tracePt t="38233" x="3683000" y="1549400"/>
          <p14:tracePt t="38250" x="3676650" y="1555750"/>
          <p14:tracePt t="38267" x="3670300" y="1581150"/>
          <p14:tracePt t="38283" x="3651250" y="1606550"/>
          <p14:tracePt t="38303" x="3638550" y="1619250"/>
          <p14:tracePt t="38317" x="3632200" y="1625600"/>
          <p14:tracePt t="38335" x="3619500" y="1651000"/>
          <p14:tracePt t="38351" x="3613150" y="1657350"/>
          <p14:tracePt t="38367" x="3600450" y="1676400"/>
          <p14:tracePt t="38385" x="3581400" y="1701800"/>
          <p14:tracePt t="38399" x="3568700" y="1708150"/>
          <p14:tracePt t="38418" x="3556000" y="1733550"/>
          <p14:tracePt t="38436" x="3549650" y="1752600"/>
          <p14:tracePt t="38450" x="3536950" y="1771650"/>
          <p14:tracePt t="38469" x="3530600" y="1778000"/>
          <p14:tracePt t="38485" x="3530600" y="1790700"/>
          <p14:tracePt t="38502" x="3530600" y="1803400"/>
          <p14:tracePt t="38519" x="3524250" y="1816100"/>
          <p14:tracePt t="38550" x="3524250" y="1828800"/>
          <p14:tracePt t="38567" x="3524250" y="1835150"/>
          <p14:tracePt t="38584" x="3524250" y="1841500"/>
          <p14:tracePt t="38600" x="3524250" y="1847850"/>
          <p14:tracePt t="38617" x="3524250" y="1860550"/>
          <p14:tracePt t="38634" x="3524250" y="1873250"/>
          <p14:tracePt t="38650" x="3524250" y="1892300"/>
          <p14:tracePt t="38668" x="3524250" y="1898650"/>
          <p14:tracePt t="38759" x="3530600" y="1898650"/>
          <p14:tracePt t="38920" x="3536950" y="1898650"/>
          <p14:tracePt t="40966" x="3543300" y="1898650"/>
          <p14:tracePt t="40980" x="3543300" y="1911350"/>
          <p14:tracePt t="41061" x="3543300" y="1917700"/>
          <p14:tracePt t="41083" x="3543300" y="1924050"/>
          <p14:tracePt t="41107" x="3543300" y="1930400"/>
          <p14:tracePt t="41123" x="3543300" y="1936750"/>
          <p14:tracePt t="41131" x="3543300" y="1949450"/>
          <p14:tracePt t="41156" x="3543300" y="1955800"/>
          <p14:tracePt t="41205" x="3543300" y="1962150"/>
          <p14:tracePt t="41211" x="3549650" y="1962150"/>
          <p14:tracePt t="41221" x="3549650" y="1974850"/>
          <p14:tracePt t="41236" x="3562350" y="1981200"/>
          <p14:tracePt t="41255" x="3562350" y="1993900"/>
          <p14:tracePt t="41317" x="3575050" y="2012950"/>
          <p14:tracePt t="41324" x="3575050" y="2019300"/>
          <p14:tracePt t="41363" x="3581400" y="2025650"/>
          <p14:tracePt t="41373" x="3587750" y="2025650"/>
          <p14:tracePt t="41379" x="3587750" y="2038350"/>
          <p14:tracePt t="41429" x="3587750" y="2044700"/>
          <p14:tracePt t="41437" x="3587750" y="2051050"/>
          <p14:tracePt t="41443" x="3587750" y="2057400"/>
          <p14:tracePt t="45767" x="3587750" y="2063750"/>
          <p14:tracePt t="45775" x="3587750" y="2070100"/>
          <p14:tracePt t="45794" x="3587750" y="2076450"/>
          <p14:tracePt t="45798" x="3587750" y="2082800"/>
          <p14:tracePt t="45807" x="3587750" y="2089150"/>
          <p14:tracePt t="45824" x="3587750" y="2101850"/>
          <p14:tracePt t="45844" x="3587750" y="2108200"/>
          <p14:tracePt t="45858" x="3587750" y="2120900"/>
          <p14:tracePt t="45875" x="3587750" y="2127250"/>
          <p14:tracePt t="45894" x="3587750" y="2133600"/>
          <p14:tracePt t="45910" x="3587750" y="2146300"/>
          <p14:tracePt t="45927" x="3587750" y="2152650"/>
          <p14:tracePt t="45943" x="3587750" y="2159000"/>
          <p14:tracePt t="45975" x="3587750" y="2165350"/>
          <p14:tracePt t="46007" x="3587750" y="2171700"/>
          <p14:tracePt t="46015" x="3587750" y="2178050"/>
          <p14:tracePt t="46024" x="3587750" y="2184400"/>
          <p14:tracePt t="46041" x="3587750" y="2190750"/>
          <p14:tracePt t="46059" x="3587750" y="2197100"/>
          <p14:tracePt t="46076" x="3587750" y="2209800"/>
          <p14:tracePt t="46093" x="3587750" y="2222500"/>
          <p14:tracePt t="46108" x="3575050" y="2241550"/>
          <p14:tracePt t="46127" x="3575050" y="2247900"/>
          <p14:tracePt t="46141" x="3575050" y="2254250"/>
          <p14:tracePt t="46160" x="3575050" y="2260600"/>
          <p14:tracePt t="46177" x="3575050" y="2279650"/>
          <p14:tracePt t="46191" x="3575050" y="2292350"/>
          <p14:tracePt t="46208" x="3575050" y="2305050"/>
          <p14:tracePt t="46225" x="3575050" y="2311400"/>
          <p14:tracePt t="46265" x="3575050" y="2317750"/>
          <p14:tracePt t="50551" x="3575050" y="2330450"/>
          <p14:tracePt t="50561" x="3575050" y="2336800"/>
          <p14:tracePt t="50566" x="3568700" y="2343150"/>
          <p14:tracePt t="50579" x="3568700" y="2349500"/>
          <p14:tracePt t="50595" x="3568700" y="2355850"/>
          <p14:tracePt t="50612" x="3568700" y="2368550"/>
          <p14:tracePt t="50632" x="3568700" y="2387600"/>
          <p14:tracePt t="50646" x="3568700" y="2393950"/>
          <p14:tracePt t="50665" x="3568700" y="2406650"/>
          <p14:tracePt t="50712" x="3568700" y="2419350"/>
          <p14:tracePt t="50718" x="3568700" y="2425700"/>
          <p14:tracePt t="50735" x="3568700" y="2432050"/>
          <p14:tracePt t="50751" x="3568700" y="2444750"/>
          <p14:tracePt t="50762" x="3568700" y="2451100"/>
          <p14:tracePt t="50779" x="3568700" y="2457450"/>
          <p14:tracePt t="50796" x="3568700" y="2463800"/>
          <p14:tracePt t="50815" x="3568700" y="2482850"/>
          <p14:tracePt t="50829" x="3568700" y="2489200"/>
          <p14:tracePt t="50849" x="3568700" y="2495550"/>
          <p14:tracePt t="50863" x="3568700" y="2501900"/>
          <p14:tracePt t="50879" x="3568700" y="2514600"/>
          <p14:tracePt t="52866" x="3568700" y="2508250"/>
          <p14:tracePt t="52875" x="3568700" y="2501900"/>
          <p14:tracePt t="52882" x="3581400" y="2495550"/>
          <p14:tracePt t="52898" x="3587750" y="2476500"/>
          <p14:tracePt t="52915" x="3587750" y="2470150"/>
          <p14:tracePt t="52931" x="3594100" y="2463800"/>
          <p14:tracePt t="52948" x="3600450" y="2457450"/>
          <p14:tracePt t="52967" x="3619500" y="2438400"/>
          <p14:tracePt t="52981" x="3625850" y="2438400"/>
          <p14:tracePt t="52999" x="3657600" y="2393950"/>
          <p14:tracePt t="53015" x="3683000" y="2368550"/>
          <p14:tracePt t="53032" x="3714750" y="2343150"/>
          <p14:tracePt t="53050" x="3759200" y="2298700"/>
          <p14:tracePt t="53066" x="3810000" y="2260600"/>
          <p14:tracePt t="53081" x="3841750" y="2235200"/>
          <p14:tracePt t="53098" x="3886200" y="2203450"/>
          <p14:tracePt t="53115" x="3917950" y="2178050"/>
          <p14:tracePt t="53132" x="3956050" y="2146300"/>
          <p14:tracePt t="53148" x="3987800" y="2120900"/>
          <p14:tracePt t="53166" x="4019550" y="2076450"/>
          <p14:tracePt t="53182" x="4025900" y="2070100"/>
          <p14:tracePt t="53198" x="4070350" y="2025650"/>
          <p14:tracePt t="53217" x="4108450" y="1981200"/>
          <p14:tracePt t="53232" x="4127500" y="1962150"/>
          <p14:tracePt t="53249" x="4152900" y="1924050"/>
          <p14:tracePt t="53265" x="4191000" y="1885950"/>
          <p14:tracePt t="53283" x="4216400" y="1854200"/>
          <p14:tracePt t="53300" x="4241800" y="1822450"/>
          <p14:tracePt t="53304" x="4254500" y="1797050"/>
          <p14:tracePt t="53315" x="4267200" y="1778000"/>
          <p14:tracePt t="53332" x="4298950" y="1739900"/>
          <p14:tracePt t="53348" x="4343400" y="1695450"/>
          <p14:tracePt t="53366" x="4387850" y="1644650"/>
          <p14:tracePt t="53382" x="4406900" y="1625600"/>
          <p14:tracePt t="53398" x="4445000" y="1574800"/>
          <p14:tracePt t="53415" x="4464050" y="1543050"/>
          <p14:tracePt t="53432" x="4483100" y="1524000"/>
          <p14:tracePt t="53448" x="4514850" y="1492250"/>
          <p14:tracePt t="53468" x="4533900" y="1473200"/>
          <p14:tracePt t="53482" x="4565650" y="1447800"/>
          <p14:tracePt t="53499" x="4572000" y="1441450"/>
          <p14:tracePt t="53518" x="4597400" y="1422400"/>
          <p14:tracePt t="53533" x="4616450" y="1397000"/>
          <p14:tracePt t="53536" x="4629150" y="1397000"/>
          <p14:tracePt t="53549" x="4641850" y="1390650"/>
          <p14:tracePt t="53567" x="4673600" y="1377950"/>
          <p14:tracePt t="53582" x="4686300" y="1371600"/>
          <p14:tracePt t="53599" x="4718050" y="1358900"/>
          <p14:tracePt t="53615" x="4730750" y="1358900"/>
          <p14:tracePt t="53632" x="4743450" y="1352550"/>
          <p14:tracePt t="53649" x="4756150" y="1346200"/>
          <p14:tracePt t="53665" x="4768850" y="1346200"/>
          <p14:tracePt t="53684" x="4781550" y="1333500"/>
          <p14:tracePt t="53700" x="4800600" y="1333500"/>
          <p14:tracePt t="53718" x="4819650" y="1320800"/>
          <p14:tracePt t="53732" x="4838700" y="1320800"/>
          <p14:tracePt t="53752" x="4857750" y="1314450"/>
          <p14:tracePt t="53767" x="4883150" y="1308100"/>
          <p14:tracePt t="53831" x="4895850" y="1308100"/>
          <p14:tracePt t="53863" x="4902200" y="1308100"/>
          <p14:tracePt t="53900" x="4908550" y="1314450"/>
          <p14:tracePt t="53915" x="4908550" y="1320800"/>
          <p14:tracePt t="53923" x="4921250" y="1333500"/>
          <p14:tracePt t="53932" x="4933950" y="1339850"/>
          <p14:tracePt t="53948" x="4940300" y="1346200"/>
          <p14:tracePt t="53965" x="4946650" y="1352550"/>
          <p14:tracePt t="53982" x="4959350" y="1358900"/>
          <p14:tracePt t="54015" x="4965700" y="1365250"/>
          <p14:tracePt t="61810" x="4972050" y="1365250"/>
          <p14:tracePt t="61824" x="4984750" y="1371600"/>
          <p14:tracePt t="61831" x="5003800" y="1371600"/>
          <p14:tracePt t="61842" x="5010150" y="1371600"/>
          <p14:tracePt t="61857" x="5022850" y="1371600"/>
          <p14:tracePt t="61874" x="5054600" y="1384300"/>
          <p14:tracePt t="61890" x="5067300" y="1384300"/>
          <p14:tracePt t="61910" x="5080000" y="1384300"/>
          <p14:tracePt t="61926" x="5099050" y="1397000"/>
          <p14:tracePt t="61957" x="5105400" y="1397000"/>
          <p14:tracePt t="61974" x="5118100" y="1403350"/>
          <p14:tracePt t="61990" x="5137150" y="1403350"/>
          <p14:tracePt t="62010" x="5143500" y="1403350"/>
          <p14:tracePt t="62024" x="5162550" y="1403350"/>
          <p14:tracePt t="62040" x="5168900" y="1403350"/>
          <p14:tracePt t="62057" x="5194300" y="1409700"/>
          <p14:tracePt t="62074" x="5207000" y="1409700"/>
          <p14:tracePt t="62093" x="5213350" y="1409700"/>
          <p14:tracePt t="62107" x="5226050" y="1409700"/>
          <p14:tracePt t="62125" x="5238750" y="1409700"/>
          <p14:tracePt t="62143" x="5245100" y="1409700"/>
          <p14:tracePt t="62157" x="5251450" y="1409700"/>
          <p14:tracePt t="62174" x="5264150" y="1409700"/>
          <p14:tracePt t="62191" x="5270500" y="1409700"/>
          <p14:tracePt t="62207" x="5283200" y="1409700"/>
          <p14:tracePt t="62224" x="5289550" y="1409700"/>
          <p14:tracePt t="62241" x="5308600" y="1409700"/>
          <p14:tracePt t="62257" x="5321300" y="1409700"/>
          <p14:tracePt t="62274" x="5346700" y="1409700"/>
          <p14:tracePt t="62291" x="5359400" y="1409700"/>
          <p14:tracePt t="62309" x="5372100" y="1409700"/>
          <p14:tracePt t="62325" x="5378450" y="1409700"/>
          <p14:tracePt t="62343" x="5391150" y="1409700"/>
          <p14:tracePt t="62376" x="5403850" y="1409700"/>
          <p14:tracePt t="62407" x="5416550" y="1409700"/>
          <p14:tracePt t="62424" x="5429250" y="1409700"/>
          <p14:tracePt t="62441" x="5441950" y="1409700"/>
          <p14:tracePt t="62458" x="5448300" y="1409700"/>
          <p14:tracePt t="62474" x="5473700" y="1409700"/>
          <p14:tracePt t="62508" x="5480050" y="1409700"/>
          <p14:tracePt t="62524" x="5486400" y="1409700"/>
          <p14:tracePt t="62587" x="5492750" y="1409700"/>
          <p14:tracePt t="62596" x="5499100" y="1409700"/>
          <p14:tracePt t="62608" x="5505450" y="1409700"/>
          <p14:tracePt t="62642" x="5518150" y="1409700"/>
          <p14:tracePt t="62658" x="5524500" y="1409700"/>
          <p14:tracePt t="62674" x="5530850" y="1409700"/>
          <p14:tracePt t="62723" x="5543550" y="1409700"/>
          <p14:tracePt t="62731" x="5549900" y="1409700"/>
          <p14:tracePt t="62787" x="5556250" y="1409700"/>
          <p14:tracePt t="62803" x="5562600" y="1409700"/>
          <p14:tracePt t="62835" x="5575300" y="1409700"/>
          <p14:tracePt t="62844" x="5581650" y="1409700"/>
          <p14:tracePt t="62851" x="5588000" y="1416050"/>
          <p14:tracePt t="62860" x="5594350" y="1416050"/>
          <p14:tracePt t="62875" x="5600700" y="1416050"/>
          <p14:tracePt t="62892" x="5613400" y="1416050"/>
          <p14:tracePt t="62908" x="5626100" y="1416050"/>
          <p14:tracePt t="62925" x="5645150" y="1422400"/>
          <p14:tracePt t="62941" x="5657850" y="1422400"/>
          <p14:tracePt t="62958" x="5670550" y="1422400"/>
          <p14:tracePt t="62975" x="5676900" y="1422400"/>
          <p14:tracePt t="62991" x="5683250" y="1422400"/>
          <p14:tracePt t="63008" x="5695950" y="1422400"/>
          <p14:tracePt t="63026" x="5708650" y="1422400"/>
          <p14:tracePt t="63042" x="5715000" y="1422400"/>
          <p14:tracePt t="63046" x="5721350" y="1422400"/>
          <p14:tracePt t="63060" x="5740400" y="1422400"/>
          <p14:tracePt t="63076" x="5746750" y="1422400"/>
          <p14:tracePt t="63093" x="5765800" y="1422400"/>
          <p14:tracePt t="63108" x="5772150" y="1422400"/>
          <p14:tracePt t="63125" x="5784850" y="1428750"/>
          <p14:tracePt t="63142" x="5797550" y="1428750"/>
          <p14:tracePt t="63158" x="5816600" y="1428750"/>
          <p14:tracePt t="63175" x="5835650" y="1428750"/>
          <p14:tracePt t="63192" x="5854700" y="1428750"/>
          <p14:tracePt t="63208" x="5873750" y="1428750"/>
          <p14:tracePt t="63228" x="5899150" y="1435100"/>
          <p14:tracePt t="63242" x="5911850" y="1435100"/>
          <p14:tracePt t="63259" x="5937250" y="1435100"/>
          <p14:tracePt t="63275" x="5956300" y="1441450"/>
          <p14:tracePt t="63293" x="5969000" y="1441450"/>
          <p14:tracePt t="63311" x="5988050" y="1441450"/>
          <p14:tracePt t="63325" x="6000750" y="1441450"/>
          <p14:tracePt t="63345" x="6013450" y="1447800"/>
          <p14:tracePt t="63359" x="6032500" y="1447800"/>
          <p14:tracePt t="63378" x="6064250" y="1454150"/>
          <p14:tracePt t="63411" x="6083300" y="1454150"/>
          <p14:tracePt t="63426" x="6089650" y="1454150"/>
          <p14:tracePt t="63443" x="6108700" y="1454150"/>
          <p14:tracePt t="63459" x="6121400" y="1454150"/>
          <p14:tracePt t="63477" x="6127750" y="1454150"/>
          <p14:tracePt t="63492" x="6140450" y="1454150"/>
          <p14:tracePt t="63509" x="6159500" y="1454150"/>
          <p14:tracePt t="63525" x="6178550" y="1454150"/>
          <p14:tracePt t="63545" x="6210300" y="1454150"/>
          <p14:tracePt t="63560" x="6229350" y="1454150"/>
          <p14:tracePt t="63575" x="6235700" y="1454150"/>
          <p14:tracePt t="63595" x="6261100" y="1454150"/>
          <p14:tracePt t="63609" x="6273800" y="1454150"/>
          <p14:tracePt t="63627" x="6286500" y="1454150"/>
          <p14:tracePt t="63645" x="6305550" y="1454150"/>
          <p14:tracePt t="63660" x="6324600" y="1454150"/>
          <p14:tracePt t="63677" x="6343650" y="1454150"/>
          <p14:tracePt t="63679" x="6362700" y="1454150"/>
          <p14:tracePt t="63692" x="6375400" y="1454150"/>
          <p14:tracePt t="63710" x="6407150" y="1454150"/>
          <p14:tracePt t="63726" x="6432550" y="1454150"/>
          <p14:tracePt t="63742" x="6464300" y="1454150"/>
          <p14:tracePt t="63759" x="6489700" y="1454150"/>
          <p14:tracePt t="63775" x="6521450" y="1454150"/>
          <p14:tracePt t="63792" x="6565900" y="1454150"/>
          <p14:tracePt t="63811" x="6604000" y="1454150"/>
          <p14:tracePt t="63827" x="6642100" y="1454150"/>
          <p14:tracePt t="63844" x="6686550" y="1454150"/>
          <p14:tracePt t="63860" x="6724650" y="1454150"/>
          <p14:tracePt t="63878" x="6775450" y="1454150"/>
          <p14:tracePt t="63892" x="6794500" y="1454150"/>
          <p14:tracePt t="63911" x="6838950" y="1454150"/>
          <p14:tracePt t="63928" x="6864350" y="1454150"/>
          <p14:tracePt t="63944" x="6896100" y="1454150"/>
          <p14:tracePt t="63959" x="6927850" y="1454150"/>
          <p14:tracePt t="63975" x="6940550" y="1454150"/>
          <p14:tracePt t="63992" x="6972300" y="1454150"/>
          <p14:tracePt t="64009" x="6991350" y="1454150"/>
          <p14:tracePt t="64026" x="7016750" y="1454150"/>
          <p14:tracePt t="64043" x="7048500" y="1454150"/>
          <p14:tracePt t="64062" x="7086600" y="1454150"/>
          <p14:tracePt t="64076" x="7131050" y="1454150"/>
          <p14:tracePt t="64095" x="7181850" y="1454150"/>
          <p14:tracePt t="64111" x="7213600" y="1454150"/>
          <p14:tracePt t="64127" x="7258050" y="1454150"/>
          <p14:tracePt t="64143" x="7302500" y="1454150"/>
          <p14:tracePt t="64162" x="7321550" y="1460500"/>
          <p14:tracePt t="64177" x="7353300" y="1473200"/>
          <p14:tracePt t="64193" x="7372350" y="1473200"/>
          <p14:tracePt t="64209" x="7397750" y="1473200"/>
          <p14:tracePt t="64226" x="7442200" y="1485900"/>
          <p14:tracePt t="64243" x="7467600" y="1498600"/>
          <p14:tracePt t="64259" x="7505700" y="1498600"/>
          <p14:tracePt t="64276" x="7543800" y="1511300"/>
          <p14:tracePt t="64296" x="7613650" y="1524000"/>
          <p14:tracePt t="64311" x="7658100" y="1536700"/>
          <p14:tracePt t="64326" x="7696200" y="1543050"/>
          <p14:tracePt t="64346" x="7747000" y="1549400"/>
          <p14:tracePt t="64360" x="7772400" y="1562100"/>
          <p14:tracePt t="64376" x="7791450" y="1562100"/>
          <p14:tracePt t="64396" x="7823200" y="1568450"/>
          <p14:tracePt t="64411" x="7861300" y="1568450"/>
          <p14:tracePt t="64428" x="7899400" y="1574800"/>
          <p14:tracePt t="64446" x="7924800" y="1574800"/>
          <p14:tracePt t="64460" x="7962900" y="1581150"/>
          <p14:tracePt t="64476" x="8007350" y="1581150"/>
          <p14:tracePt t="64479" x="8026400" y="1581150"/>
          <p14:tracePt t="64494" x="8064500" y="1587500"/>
          <p14:tracePt t="64510" x="8089900" y="1587500"/>
          <p14:tracePt t="64529" x="8147050" y="1587500"/>
          <p14:tracePt t="64545" x="8197850" y="1587500"/>
          <p14:tracePt t="64561" x="8261350" y="1587500"/>
          <p14:tracePt t="64577" x="8312150" y="1587500"/>
          <p14:tracePt t="64594" x="8356600" y="1587500"/>
          <p14:tracePt t="64610" x="8420100" y="1587500"/>
          <p14:tracePt t="64629" x="8489950" y="1587500"/>
          <p14:tracePt t="64643" x="8540750" y="1587500"/>
          <p14:tracePt t="64662" x="8616950" y="1587500"/>
          <p14:tracePt t="64679" x="8674100" y="1587500"/>
          <p14:tracePt t="64694" x="8693150" y="1587500"/>
          <p14:tracePt t="64710" x="8750300" y="1587500"/>
          <p14:tracePt t="64727" x="8788400" y="1587500"/>
          <p14:tracePt t="64743" x="8839200" y="1587500"/>
          <p14:tracePt t="64760" x="8883650" y="1587500"/>
          <p14:tracePt t="64778" x="8921750" y="1587500"/>
          <p14:tracePt t="64795" x="8972550" y="1587500"/>
          <p14:tracePt t="64813" x="9023350" y="1587500"/>
          <p14:tracePt t="64827" x="9086850" y="1593850"/>
          <p14:tracePt t="64846" x="9182100" y="1593850"/>
          <p14:tracePt t="64860" x="9207500" y="1593850"/>
          <p14:tracePt t="64879" x="9296400" y="1600200"/>
          <p14:tracePt t="64893" x="9321800" y="1600200"/>
          <p14:tracePt t="64912" x="9398000" y="1600200"/>
          <p14:tracePt t="64928" x="9436100" y="1600200"/>
          <p14:tracePt t="64943" x="9461500" y="1600200"/>
          <p14:tracePt t="64960" x="9505950" y="1606550"/>
          <p14:tracePt t="64977" x="9544050" y="1606550"/>
          <p14:tracePt t="64994" x="9588500" y="1606550"/>
          <p14:tracePt t="65010" x="9632950" y="1612900"/>
          <p14:tracePt t="65028" x="9683750" y="1619250"/>
          <p14:tracePt t="65033" x="9715500" y="1619250"/>
          <p14:tracePt t="65046" x="9772650" y="1625600"/>
          <p14:tracePt t="65063" x="9823450" y="1625600"/>
          <p14:tracePt t="65078" x="9880600" y="1625600"/>
          <p14:tracePt t="65096" x="9944100" y="1625600"/>
          <p14:tracePt t="65110" x="9963150" y="1625600"/>
          <p14:tracePt t="65128" x="10001250" y="1625600"/>
          <p14:tracePt t="65146" x="10020300" y="1625600"/>
          <p14:tracePt t="65160" x="10045700" y="1631950"/>
          <p14:tracePt t="65177" x="10077450" y="1631950"/>
          <p14:tracePt t="65194" x="10102850" y="1631950"/>
          <p14:tracePt t="65210" x="10128250" y="1631950"/>
          <p14:tracePt t="65227" x="10166350" y="1638300"/>
          <p14:tracePt t="65244" x="10210800" y="1638300"/>
          <p14:tracePt t="65260" x="10248900" y="1638300"/>
          <p14:tracePt t="65281" x="10312400" y="1638300"/>
          <p14:tracePt t="65295" x="10375900" y="1638300"/>
          <p14:tracePt t="65312" x="10452100" y="1644650"/>
          <p14:tracePt t="65328" x="10534650" y="1644650"/>
          <p14:tracePt t="65346" x="10617200" y="1651000"/>
          <p14:tracePt t="65361" x="10687050" y="1651000"/>
          <p14:tracePt t="65377" x="10750550" y="1651000"/>
          <p14:tracePt t="65394" x="10820400" y="1651000"/>
          <p14:tracePt t="65410" x="10890250" y="1651000"/>
          <p14:tracePt t="65427" x="10941050" y="1651000"/>
          <p14:tracePt t="65444" x="11004550" y="1651000"/>
          <p14:tracePt t="65461" x="11068050" y="1651000"/>
          <p14:tracePt t="65478" x="11150600" y="1651000"/>
          <p14:tracePt t="65494" x="11214100" y="1651000"/>
          <p14:tracePt t="65513" x="11264900" y="1651000"/>
          <p14:tracePt t="65529" x="11283950" y="1651000"/>
          <p14:tracePt t="65545" x="11309350" y="1651000"/>
          <p14:tracePt t="65564" x="11334750" y="1651000"/>
          <p14:tracePt t="65578" x="11360150" y="1651000"/>
          <p14:tracePt t="65594" x="11391900" y="1651000"/>
          <p14:tracePt t="65611" x="11410950" y="1651000"/>
          <p14:tracePt t="65627" x="11436350" y="1651000"/>
          <p14:tracePt t="65644" x="11455400" y="1651000"/>
          <p14:tracePt t="65661" x="11493500" y="1651000"/>
          <p14:tracePt t="65677" x="11525250" y="1651000"/>
          <p14:tracePt t="65694" x="11557000" y="1651000"/>
          <p14:tracePt t="65711" x="11588750" y="1651000"/>
          <p14:tracePt t="65728" x="11626850" y="1651000"/>
          <p14:tracePt t="65744" x="11652250" y="1651000"/>
          <p14:tracePt t="65762" x="11684000" y="1651000"/>
          <p14:tracePt t="65780" x="11690350" y="1651000"/>
          <p14:tracePt t="65796" x="11709400" y="1651000"/>
          <p14:tracePt t="65811" x="11728450" y="1651000"/>
          <p14:tracePt t="65828" x="11747500" y="1651000"/>
          <p14:tracePt t="65844" x="11760200" y="1651000"/>
          <p14:tracePt t="65861" x="11779250" y="1657350"/>
          <p14:tracePt t="65878" x="11791950" y="1657350"/>
          <p14:tracePt t="65894" x="11798300" y="1657350"/>
          <p14:tracePt t="65911" x="11817350" y="1657350"/>
          <p14:tracePt t="65928" x="11836400" y="1657350"/>
          <p14:tracePt t="65944" x="11855450" y="1657350"/>
          <p14:tracePt t="65962" x="11874500" y="1657350"/>
          <p14:tracePt t="65978" x="11880850" y="1657350"/>
          <p14:tracePt t="65994" x="11887200" y="1657350"/>
          <p14:tracePt t="66011" x="11912600" y="1663700"/>
          <p14:tracePt t="66045" x="11925300" y="1663700"/>
          <p14:tracePt t="66061" x="11931650" y="1663700"/>
          <p14:tracePt t="66078" x="11944350" y="1663700"/>
          <p14:tracePt t="66887" x="11944350" y="1670050"/>
          <p14:tracePt t="66914" x="11938000" y="1682750"/>
          <p14:tracePt t="66927" x="11925300" y="1695450"/>
          <p14:tracePt t="66938" x="11918950" y="1708150"/>
          <p14:tracePt t="66946" x="11912600" y="1708150"/>
          <p14:tracePt t="66962" x="11893550" y="1727200"/>
          <p14:tracePt t="66979" x="11849100" y="1758950"/>
          <p14:tracePt t="66996" x="11811000" y="1778000"/>
          <p14:tracePt t="67014" x="11734800" y="1828800"/>
          <p14:tracePt t="67029" x="11728450" y="1841500"/>
          <p14:tracePt t="67033" x="11703050" y="1854200"/>
          <p14:tracePt t="67046" x="11671300" y="1873250"/>
          <p14:tracePt t="67062" x="11645900" y="1892300"/>
          <p14:tracePt t="67079" x="11614150" y="1898650"/>
          <p14:tracePt t="67096" x="11595100" y="1917700"/>
          <p14:tracePt t="67112" x="11563350" y="1924050"/>
          <p14:tracePt t="67116" x="11544300" y="1930400"/>
          <p14:tracePt t="67130" x="11512550" y="1955800"/>
          <p14:tracePt t="67146" x="11480800" y="1968500"/>
          <p14:tracePt t="67162" x="11410950" y="2012950"/>
          <p14:tracePt t="67179" x="11372850" y="2032000"/>
          <p14:tracePt t="67196" x="11322050" y="2070100"/>
          <p14:tracePt t="67212" x="11258550" y="2108200"/>
          <p14:tracePt t="67229" x="11182350" y="2159000"/>
          <p14:tracePt t="67249" x="11087100" y="2209800"/>
          <p14:tracePt t="67262" x="11010900" y="2254250"/>
          <p14:tracePt t="67279" x="10928350" y="2298700"/>
          <p14:tracePt t="67296" x="10845800" y="2343150"/>
          <p14:tracePt t="67312" x="10744200" y="2393950"/>
          <p14:tracePt t="67315" x="10699750" y="2419350"/>
          <p14:tracePt t="67330" x="10598150" y="2463800"/>
          <p14:tracePt t="67346" x="10509250" y="2501900"/>
          <p14:tracePt t="67362" x="10414000" y="2533650"/>
          <p14:tracePt t="67381" x="10325100" y="2559050"/>
          <p14:tracePt t="67399" x="10248900" y="2590800"/>
          <p14:tracePt t="67412" x="10185400" y="2616200"/>
          <p14:tracePt t="67431" x="10128250" y="2635250"/>
          <p14:tracePt t="67446" x="10077450" y="2660650"/>
          <p14:tracePt t="67463" x="10026650" y="2679700"/>
          <p14:tracePt t="67479" x="9975850" y="2705100"/>
          <p14:tracePt t="67498" x="9893300" y="2736850"/>
          <p14:tracePt t="67515" x="9817100" y="2762250"/>
          <p14:tracePt t="67532" x="9734550" y="2787650"/>
          <p14:tracePt t="67548" x="9645650" y="2819400"/>
          <p14:tracePt t="67564" x="9556750" y="2857500"/>
          <p14:tracePt t="67581" x="9455150" y="2895600"/>
          <p14:tracePt t="67596" x="9340850" y="2946400"/>
          <p14:tracePt t="67613" x="9226550" y="2997200"/>
          <p14:tracePt t="67632" x="9112250" y="3041650"/>
          <p14:tracePt t="67646" x="8985250" y="3079750"/>
          <p14:tracePt t="67664" x="8890000" y="3117850"/>
          <p14:tracePt t="67680" x="8788400" y="3168650"/>
          <p14:tracePt t="67696" x="8699500" y="3206750"/>
          <p14:tracePt t="67717" x="8585200" y="3270250"/>
          <p14:tracePt t="67730" x="8521700" y="3308350"/>
          <p14:tracePt t="67748" x="8458200" y="3340100"/>
          <p14:tracePt t="67765" x="8401050" y="3371850"/>
          <p14:tracePt t="67782" x="8343900" y="3390900"/>
          <p14:tracePt t="67798" x="8293100" y="3409950"/>
          <p14:tracePt t="67816" x="8248650" y="3429000"/>
          <p14:tracePt t="67830" x="8191500" y="3454400"/>
          <p14:tracePt t="67848" x="8115300" y="3479800"/>
          <p14:tracePt t="67863" x="8039100" y="3505200"/>
          <p14:tracePt t="67882" x="7918450" y="3543300"/>
          <p14:tracePt t="67896" x="7874000" y="3556000"/>
          <p14:tracePt t="67914" x="7747000" y="3594100"/>
          <p14:tracePt t="67930" x="7702550" y="3606800"/>
          <p14:tracePt t="67946" x="7575550" y="3651250"/>
          <p14:tracePt t="67963" x="7486650" y="3676650"/>
          <p14:tracePt t="67980" x="7397750" y="3702050"/>
          <p14:tracePt t="67998" x="7296150" y="3727450"/>
          <p14:tracePt t="68013" x="7200900" y="3752850"/>
          <p14:tracePt t="68031" x="7112000" y="3790950"/>
          <p14:tracePt t="68036" x="7067550" y="3803650"/>
          <p14:tracePt t="68046" x="7010400" y="3822700"/>
          <p14:tracePt t="68065" x="6915150" y="3854450"/>
          <p14:tracePt t="68080" x="6813550" y="3892550"/>
          <p14:tracePt t="68099" x="6673850" y="3949700"/>
          <p14:tracePt t="68114" x="6584950" y="3981450"/>
          <p14:tracePt t="68131" x="6483350" y="4006850"/>
          <p14:tracePt t="68148" x="6394450" y="4032250"/>
          <p14:tracePt t="68163" x="6305550" y="4057650"/>
          <p14:tracePt t="68180" x="6210300" y="4083050"/>
          <p14:tracePt t="68197" x="6115050" y="4102100"/>
          <p14:tracePt t="68215" x="6007100" y="4121150"/>
          <p14:tracePt t="68231" x="5886450" y="4140200"/>
          <p14:tracePt t="68248" x="5765800" y="4152900"/>
          <p14:tracePt t="68264" x="5638800" y="4178300"/>
          <p14:tracePt t="68283" x="5435600" y="4216400"/>
          <p14:tracePt t="68299" x="5289550" y="4254500"/>
          <p14:tracePt t="68315" x="5130800" y="4298950"/>
          <p14:tracePt t="68330" x="4991100" y="4356100"/>
          <p14:tracePt t="68347" x="4851400" y="4406900"/>
          <p14:tracePt t="68364" x="4730750" y="4451350"/>
          <p14:tracePt t="68380" x="4603750" y="4495800"/>
          <p14:tracePt t="68397" x="4483100" y="4540250"/>
          <p14:tracePt t="68413" x="4356100" y="4597400"/>
          <p14:tracePt t="68430" x="4298950" y="4616450"/>
          <p14:tracePt t="68447" x="4165600" y="4673600"/>
          <p14:tracePt t="68464" x="3987800" y="4730750"/>
          <p14:tracePt t="68480" x="3790950" y="4806950"/>
          <p14:tracePt t="68499" x="3530600" y="4889500"/>
          <p14:tracePt t="68516" x="3371850" y="4946650"/>
          <p14:tracePt t="68532" x="3232150" y="5016500"/>
          <p14:tracePt t="68549" x="3098800" y="5086350"/>
          <p14:tracePt t="68565" x="2990850" y="5162550"/>
          <p14:tracePt t="68580" x="2895600" y="5232400"/>
          <p14:tracePt t="68597" x="2806700" y="5295900"/>
          <p14:tracePt t="68614" x="2724150" y="5365750"/>
          <p14:tracePt t="68630" x="2647950" y="5416550"/>
          <p14:tracePt t="68647" x="2622550" y="5441950"/>
          <p14:tracePt t="68664" x="2597150" y="5461000"/>
          <p14:tracePt t="68681" x="2565400" y="5473700"/>
          <p14:tracePt t="68699" x="2520950" y="5505450"/>
          <p14:tracePt t="68714" x="2482850" y="5530850"/>
          <p14:tracePt t="68731" x="2444750" y="5549900"/>
          <p14:tracePt t="68750" x="2413000" y="5562600"/>
          <p14:tracePt t="68764" x="2381250" y="5581650"/>
          <p14:tracePt t="68782" x="2343150" y="5594350"/>
          <p14:tracePt t="68798" x="2311400" y="5613400"/>
          <p14:tracePt t="68814" x="2286000" y="5626100"/>
          <p14:tracePt t="68830" x="2266950" y="5632450"/>
          <p14:tracePt t="68847" x="2241550" y="5645150"/>
          <p14:tracePt t="68863" x="2228850" y="5645150"/>
          <p14:tracePt t="68897" x="2209800" y="5657850"/>
          <p14:tracePt t="82459" x="2216150" y="5657850"/>
          <p14:tracePt t="82470" x="2222500" y="5657850"/>
          <p14:tracePt t="82485" x="2228850" y="5657850"/>
          <p14:tracePt t="82494" x="2235200" y="5657850"/>
          <p14:tracePt t="82511" x="2254250" y="5657850"/>
          <p14:tracePt t="82530" x="2292350" y="5651500"/>
          <p14:tracePt t="82544" x="2298700" y="5651500"/>
          <p14:tracePt t="82561" x="2336800" y="5645150"/>
          <p14:tracePt t="82578" x="2355850" y="5645150"/>
          <p14:tracePt t="82594" x="2387600" y="5645150"/>
          <p14:tracePt t="82611" x="2425700" y="5645150"/>
          <p14:tracePt t="82628" x="2457450" y="5645150"/>
          <p14:tracePt t="82644" x="2476500" y="5638800"/>
          <p14:tracePt t="82662" x="2501900" y="5638800"/>
          <p14:tracePt t="82678" x="2508250" y="5638800"/>
          <p14:tracePt t="82694" x="2546350" y="5638800"/>
          <p14:tracePt t="82711" x="2584450" y="5638800"/>
          <p14:tracePt t="82729" x="2622550" y="5638800"/>
          <p14:tracePt t="82744" x="2667000" y="5638800"/>
          <p14:tracePt t="82764" x="2698750" y="5638800"/>
          <p14:tracePt t="82778" x="2717800" y="5638800"/>
          <p14:tracePt t="82796" x="2724150" y="5638800"/>
          <p14:tracePt t="82887" x="2736850" y="5632450"/>
          <p14:tracePt t="82891" x="2743200" y="5632450"/>
          <p14:tracePt t="82899" x="2749550" y="5626100"/>
          <p14:tracePt t="82911" x="2755900" y="5626100"/>
          <p14:tracePt t="82930" x="2787650" y="5607050"/>
          <p14:tracePt t="82946" x="2800350" y="5600700"/>
          <p14:tracePt t="82962" x="2813050" y="5588000"/>
          <p14:tracePt t="82978" x="2832100" y="5581650"/>
          <p14:tracePt t="82995" x="2838450" y="5581650"/>
          <p14:tracePt t="95827" x="2844800" y="5581650"/>
          <p14:tracePt t="95846" x="2851150" y="5581650"/>
          <p14:tracePt t="95891" x="2863850" y="5581650"/>
          <p14:tracePt t="95907" x="2870200" y="5581650"/>
          <p14:tracePt t="95923" x="2876550" y="5581650"/>
          <p14:tracePt t="95931" x="2901950" y="5581650"/>
          <p14:tracePt t="95941" x="2908300" y="5581650"/>
          <p14:tracePt t="95958" x="2914650" y="5581650"/>
          <p14:tracePt t="95974" x="2940050" y="5581650"/>
          <p14:tracePt t="95991" x="2959100" y="5581650"/>
          <p14:tracePt t="96008" x="2971800" y="5581650"/>
          <p14:tracePt t="96024" x="2990850" y="5581650"/>
          <p14:tracePt t="96042" x="3028950" y="5588000"/>
          <p14:tracePt t="96059" x="3048000" y="5588000"/>
          <p14:tracePt t="96075" x="3067050" y="5588000"/>
          <p14:tracePt t="96092" x="3098800" y="5588000"/>
          <p14:tracePt t="96108" x="3117850" y="5588000"/>
          <p14:tracePt t="96125" x="3136900" y="5588000"/>
          <p14:tracePt t="96141" x="3155950" y="5588000"/>
          <p14:tracePt t="96158" x="3175000" y="5594350"/>
          <p14:tracePt t="96175" x="3187700" y="5594350"/>
          <p14:tracePt t="96191" x="3206750" y="5594350"/>
          <p14:tracePt t="96208" x="3219450" y="5594350"/>
          <p14:tracePt t="96226" x="3232150" y="5594350"/>
          <p14:tracePt t="96241" x="3238500" y="5594350"/>
          <p14:tracePt t="96258" x="3257550" y="5600700"/>
          <p14:tracePt t="96275" x="3263900" y="5600700"/>
          <p14:tracePt t="96291" x="3289300" y="5613400"/>
          <p14:tracePt t="96310" x="3314700" y="5613400"/>
          <p14:tracePt t="96325" x="3333750" y="5619750"/>
          <p14:tracePt t="96341" x="3359150" y="5626100"/>
          <p14:tracePt t="96358" x="3390900" y="5632450"/>
          <p14:tracePt t="96375" x="3441700" y="5645150"/>
          <p14:tracePt t="96391" x="3479800" y="5651500"/>
          <p14:tracePt t="96408" x="3505200" y="5657850"/>
          <p14:tracePt t="96425" x="3524250" y="5664200"/>
          <p14:tracePt t="96441" x="3549650" y="5664200"/>
          <p14:tracePt t="96458" x="3562350" y="5664200"/>
          <p14:tracePt t="96475" x="3594100" y="5676900"/>
          <p14:tracePt t="96492" x="3600450" y="5676900"/>
          <p14:tracePt t="96508" x="3625850" y="5676900"/>
          <p14:tracePt t="96527" x="3670300" y="5683250"/>
          <p14:tracePt t="96543" x="3708400" y="5689600"/>
          <p14:tracePt t="96560" x="3746500" y="5689600"/>
          <p14:tracePt t="96575" x="3784600" y="5695950"/>
          <p14:tracePt t="96594" x="3822700" y="5695950"/>
          <p14:tracePt t="96608" x="3841750" y="5695950"/>
          <p14:tracePt t="96628" x="3860800" y="5702300"/>
          <p14:tracePt t="96644" x="3879850" y="5702300"/>
          <p14:tracePt t="96660" x="3892550" y="5702300"/>
          <p14:tracePt t="96676" x="3924300" y="5702300"/>
          <p14:tracePt t="96695" x="3975100" y="5702300"/>
          <p14:tracePt t="96708" x="3994150" y="5702300"/>
          <p14:tracePt t="96728" x="4051300" y="5702300"/>
          <p14:tracePt t="96742" x="4102100" y="5702300"/>
          <p14:tracePt t="96761" x="4140200" y="5702300"/>
          <p14:tracePt t="96775" x="4191000" y="5702300"/>
          <p14:tracePt t="96793" x="4248150" y="5702300"/>
          <p14:tracePt t="96810" x="4286250" y="5702300"/>
          <p14:tracePt t="96826" x="4324350" y="5702300"/>
          <p14:tracePt t="96843" x="4362450" y="5702300"/>
          <p14:tracePt t="96859" x="4400550" y="5702300"/>
          <p14:tracePt t="96878" x="4438650" y="5702300"/>
          <p14:tracePt t="96892" x="4483100" y="5702300"/>
          <p14:tracePt t="96910" x="4591050" y="5702300"/>
          <p14:tracePt t="96928" x="4686300" y="5702300"/>
          <p14:tracePt t="96944" x="4768850" y="5702300"/>
          <p14:tracePt t="96959" x="4857750" y="5702300"/>
          <p14:tracePt t="96977" x="4946650" y="5702300"/>
          <p14:tracePt t="96992" x="5041900" y="5708650"/>
          <p14:tracePt t="97009" x="5137150" y="5708650"/>
          <p14:tracePt t="97025" x="5226050" y="5708650"/>
          <p14:tracePt t="97043" x="5308600" y="5715000"/>
          <p14:tracePt t="97061" x="5403850" y="5715000"/>
          <p14:tracePt t="97066" x="5448300" y="5715000"/>
          <p14:tracePt t="97075" x="5486400" y="5715000"/>
          <p14:tracePt t="97093" x="5556250" y="5715000"/>
          <p14:tracePt t="97111" x="5626100" y="5715000"/>
          <p14:tracePt t="97128" x="5664200" y="5715000"/>
          <p14:tracePt t="97142" x="5721350" y="5715000"/>
          <p14:tracePt t="97160" x="5765800" y="5715000"/>
          <p14:tracePt t="97177" x="5810250" y="5715000"/>
          <p14:tracePt t="97195" x="5854700" y="5715000"/>
          <p14:tracePt t="97210" x="5892800" y="5715000"/>
          <p14:tracePt t="97227" x="5943600" y="5715000"/>
          <p14:tracePt t="97243" x="6013450" y="5715000"/>
          <p14:tracePt t="97259" x="6083300" y="5715000"/>
          <p14:tracePt t="97276" x="6159500" y="5715000"/>
          <p14:tracePt t="97292" x="6254750" y="5721350"/>
          <p14:tracePt t="97312" x="6438900" y="5734050"/>
          <p14:tracePt t="97326" x="6591300" y="5753100"/>
          <p14:tracePt t="97345" x="6737350" y="5759450"/>
          <p14:tracePt t="97359" x="6889750" y="5765800"/>
          <p14:tracePt t="97376" x="7048500" y="5765800"/>
          <p14:tracePt t="97394" x="7200900" y="5765800"/>
          <p14:tracePt t="97410" x="7327900" y="5772150"/>
          <p14:tracePt t="97426" x="7442200" y="5772150"/>
          <p14:tracePt t="97442" x="7550150" y="5772150"/>
          <p14:tracePt t="97459" x="7626350" y="5772150"/>
          <p14:tracePt t="97476" x="7696200" y="5772150"/>
          <p14:tracePt t="97493" x="7747000" y="5772150"/>
          <p14:tracePt t="97510" x="7797800" y="5772150"/>
          <p14:tracePt t="97526" x="7886700" y="5772150"/>
          <p14:tracePt t="97544" x="7937500" y="5772150"/>
          <p14:tracePt t="97561" x="8001000" y="5772150"/>
          <p14:tracePt t="97577" x="8083550" y="5772150"/>
          <p14:tracePt t="97594" x="8159750" y="5772150"/>
          <p14:tracePt t="97609" x="8248650" y="5772150"/>
          <p14:tracePt t="97628" x="8331200" y="5772150"/>
          <p14:tracePt t="97643" x="8439150" y="5772150"/>
          <p14:tracePt t="97659" x="8553450" y="5772150"/>
          <p14:tracePt t="97676" x="8667750" y="5772150"/>
          <p14:tracePt t="97693" x="8769350" y="5772150"/>
          <p14:tracePt t="97710" x="8877300" y="5772150"/>
          <p14:tracePt t="97726" x="9010650" y="5765800"/>
          <p14:tracePt t="97743" x="9099550" y="5765800"/>
          <p14:tracePt t="97759" x="9169400" y="5765800"/>
          <p14:tracePt t="97777" x="9226550" y="5765800"/>
          <p14:tracePt t="97794" x="9277350" y="5765800"/>
          <p14:tracePt t="97812" x="9334500" y="5765800"/>
          <p14:tracePt t="97826" x="9385300" y="5765800"/>
          <p14:tracePt t="97846" x="9442450" y="5765800"/>
          <p14:tracePt t="97860" x="9512300" y="5765800"/>
          <p14:tracePt t="97879" x="9632950" y="5765800"/>
          <p14:tracePt t="97894" x="9721850" y="5765800"/>
          <p14:tracePt t="97910" x="9772650" y="5765800"/>
          <p14:tracePt t="97926" x="9899650" y="5765800"/>
          <p14:tracePt t="97943" x="9975850" y="5765800"/>
          <p14:tracePt t="97959" x="10045700" y="5753100"/>
          <p14:tracePt t="97976" x="10102850" y="5740400"/>
          <p14:tracePt t="97993" x="10140950" y="5734050"/>
          <p14:tracePt t="98010" x="10179050" y="5721350"/>
          <p14:tracePt t="98027" x="10223500" y="5715000"/>
          <p14:tracePt t="98046" x="10267950" y="5708650"/>
          <p14:tracePt t="98062" x="10293350" y="5702300"/>
          <p14:tracePt t="98079" x="10299700" y="5702300"/>
          <p14:tracePt t="98096" x="10344150" y="5695950"/>
          <p14:tracePt t="98110" x="10375900" y="5695950"/>
          <p14:tracePt t="98127" x="10407650" y="5695950"/>
          <p14:tracePt t="98143" x="10464800" y="5695950"/>
          <p14:tracePt t="98160" x="10541000" y="5695950"/>
          <p14:tracePt t="98177" x="10629900" y="5695950"/>
          <p14:tracePt t="98193" x="10725150" y="5695950"/>
          <p14:tracePt t="98210" x="10826750" y="5695950"/>
          <p14:tracePt t="98227" x="10909300" y="5695950"/>
          <p14:tracePt t="98243" x="10972800" y="5695950"/>
          <p14:tracePt t="98260" x="11017250" y="5695950"/>
          <p14:tracePt t="98279" x="11061700" y="5695950"/>
          <p14:tracePt t="98294" x="11068050" y="5695950"/>
          <p14:tracePt t="98311" x="11074400" y="5695950"/>
          <p14:tracePt t="98367" x="11080750" y="5695950"/>
          <p14:tracePt t="98415" x="11087100" y="5695950"/>
          <p14:tracePt t="98661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008" y="292848"/>
            <a:ext cx="11878654" cy="757237"/>
          </a:xfrm>
        </p:spPr>
        <p:txBody>
          <a:bodyPr>
            <a:noAutofit/>
          </a:bodyPr>
          <a:lstStyle/>
          <a:p>
            <a:pPr algn="ctr"/>
            <a:r>
              <a:rPr lang="cs-CZ" dirty="0" smtClean="0"/>
              <a:t>5. Output </a:t>
            </a:r>
            <a:r>
              <a:rPr lang="en-US" dirty="0" smtClean="0"/>
              <a:t>files</a:t>
            </a:r>
            <a:r>
              <a:rPr lang="cs-CZ" dirty="0" smtClean="0"/>
              <a:t> to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submitted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exact</a:t>
            </a:r>
            <a:r>
              <a:rPr lang="cs-CZ" dirty="0" smtClean="0"/>
              <a:t> </a:t>
            </a:r>
            <a:r>
              <a:rPr lang="cs-CZ" dirty="0" err="1" smtClean="0"/>
              <a:t>form</a:t>
            </a:r>
            <a:r>
              <a:rPr lang="cs-CZ" dirty="0" smtClean="0"/>
              <a:t> </a:t>
            </a:r>
            <a:r>
              <a:rPr lang="en-US" dirty="0" smtClean="0"/>
              <a:t>of </a:t>
            </a:r>
            <a:r>
              <a:rPr lang="cs-CZ" dirty="0" err="1" smtClean="0"/>
              <a:t>files</a:t>
            </a:r>
            <a:r>
              <a:rPr lang="cs-CZ" dirty="0" smtClean="0"/>
              <a:t>!!!!!!!!!!!!!!!!!!</a:t>
            </a:r>
            <a:endParaRPr lang="nl-NL" dirty="0"/>
          </a:p>
        </p:txBody>
      </p:sp>
      <p:sp>
        <p:nvSpPr>
          <p:cNvPr id="30" name="Rechthoek 29"/>
          <p:cNvSpPr/>
          <p:nvPr/>
        </p:nvSpPr>
        <p:spPr>
          <a:xfrm>
            <a:off x="1919536" y="1539406"/>
            <a:ext cx="1861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_Indices_TT.csv</a:t>
            </a:r>
          </a:p>
        </p:txBody>
      </p:sp>
      <p:sp>
        <p:nvSpPr>
          <p:cNvPr id="31" name="Rechthoek 30"/>
          <p:cNvSpPr/>
          <p:nvPr/>
        </p:nvSpPr>
        <p:spPr>
          <a:xfrm>
            <a:off x="1919536" y="3317902"/>
            <a:ext cx="18722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_ocv.csv</a:t>
            </a:r>
          </a:p>
        </p:txBody>
      </p:sp>
      <p:sp>
        <p:nvSpPr>
          <p:cNvPr id="32" name="Rechthoek 31"/>
          <p:cNvSpPr/>
          <p:nvPr/>
        </p:nvSpPr>
        <p:spPr>
          <a:xfrm>
            <a:off x="1919536" y="4974086"/>
            <a:ext cx="18722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_</a:t>
            </a:r>
            <a:r>
              <a:rPr lang="nl-NL" dirty="0" smtClean="0"/>
              <a:t>ar</a:t>
            </a:r>
            <a:r>
              <a:rPr lang="cs-CZ" dirty="0" smtClean="0"/>
              <a:t>g</a:t>
            </a:r>
            <a:r>
              <a:rPr lang="nl-NL" dirty="0" smtClean="0"/>
              <a:t>_output.csv</a:t>
            </a:r>
            <a:endParaRPr lang="nl-NL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96" y="5304660"/>
            <a:ext cx="6705600" cy="46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5888486"/>
            <a:ext cx="7181850" cy="5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32" y="4830071"/>
            <a:ext cx="59912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517702"/>
            <a:ext cx="6369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94" y="3185646"/>
            <a:ext cx="3797846" cy="128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92407" y="2504969"/>
            <a:ext cx="2415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indices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time totals)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57701" y="4236924"/>
            <a:ext cx="3700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(variances and year-year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covariances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02137" y="5888486"/>
            <a:ext cx="3435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overdispersion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serial correlation,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slope etc.) 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0800827" y="86459"/>
            <a:ext cx="130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RTRIM-shell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4"/>
    </mc:Choice>
    <mc:Fallback xmlns="">
      <p:transition spd="slow" advTm="38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1108" y="29466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6</a:t>
            </a:r>
            <a:r>
              <a:rPr lang="cs-CZ" dirty="0" smtClean="0"/>
              <a:t>. </a:t>
            </a:r>
            <a:r>
              <a:rPr lang="en-US" dirty="0" smtClean="0"/>
              <a:t>All Output files from RTRIM-shell analyses</a:t>
            </a:r>
            <a:br>
              <a:rPr lang="en-US" dirty="0" smtClean="0"/>
            </a:br>
            <a:r>
              <a:rPr lang="en-US" dirty="0" smtClean="0"/>
              <a:t>shall be submitted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821820" y="1620223"/>
            <a:ext cx="11056834" cy="4893647"/>
          </a:xfrm>
          <a:prstGeom prst="rect">
            <a:avLst/>
          </a:prstGeom>
          <a:solidFill>
            <a:srgbClr val="E9FEE6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output – “6” files with different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_indices_TT.csv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(indices and time totals)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_ocv.csv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(variances and year-year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covariances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_arg_output.csv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overdispersion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serial correlation, overall slope etc.)  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BMP_18570_1_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_fitted_values.csv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(fitted values)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Overview.csv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all_Indices_All_Trends.csv</a:t>
            </a:r>
            <a:endParaRPr lang="en-GB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Particular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 of your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analyses</a:t>
            </a:r>
            <a:endParaRPr lang="cs-CZ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Monitoring_scheme_{country_code}.xlsx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9901180" y="0"/>
            <a:ext cx="2290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Data </a:t>
            </a:r>
            <a:r>
              <a:rPr lang="en-US" sz="2400" dirty="0">
                <a:solidFill>
                  <a:srgbClr val="FF0000"/>
                </a:solidFill>
              </a:rPr>
              <a:t>delivery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Zvuk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82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69"/>
    </mc:Choice>
    <mc:Fallback xmlns="">
      <p:transition spd="slow" advTm="41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0900" y="-113439"/>
            <a:ext cx="10515600" cy="1325563"/>
          </a:xfrm>
        </p:spPr>
        <p:txBody>
          <a:bodyPr/>
          <a:lstStyle/>
          <a:p>
            <a:r>
              <a:rPr lang="en-US" dirty="0" smtClean="0"/>
              <a:t>Monitoring_scheme_{country_code}.xlsx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6926" y="4525603"/>
            <a:ext cx="10515600" cy="1811697"/>
          </a:xfrm>
        </p:spPr>
        <p:txBody>
          <a:bodyPr>
            <a:noAutofit/>
          </a:bodyPr>
          <a:lstStyle/>
          <a:p>
            <a:r>
              <a:rPr lang="en-US" sz="2400" dirty="0" smtClean="0"/>
              <a:t>Serves as transparent overview of monitoring schemes</a:t>
            </a:r>
          </a:p>
          <a:p>
            <a:pPr lvl="1"/>
            <a:r>
              <a:rPr lang="en-US" dirty="0" smtClean="0"/>
              <a:t>each species in each country and scheme basic description</a:t>
            </a:r>
          </a:p>
          <a:p>
            <a:r>
              <a:rPr lang="en-US" sz="2400" dirty="0" smtClean="0"/>
              <a:t>Uploaded by national coordinator to the On-line tool</a:t>
            </a:r>
          </a:p>
          <a:p>
            <a:r>
              <a:rPr lang="en-US" sz="2400" dirty="0" smtClean="0"/>
              <a:t>Uniform design</a:t>
            </a:r>
          </a:p>
          <a:p>
            <a:r>
              <a:rPr lang="en-US" sz="2400" i="1" dirty="0" smtClean="0"/>
              <a:t>Not finished yet -&gt; Will </a:t>
            </a:r>
            <a:r>
              <a:rPr lang="en-US" sz="2400" i="1" dirty="0" smtClean="0"/>
              <a:t>be delivered together with the data request</a:t>
            </a:r>
            <a:endParaRPr lang="en-US" sz="2400" i="1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901180" y="0"/>
            <a:ext cx="2290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Data </a:t>
            </a:r>
            <a:r>
              <a:rPr lang="en-US" sz="2400" dirty="0">
                <a:solidFill>
                  <a:srgbClr val="FF0000"/>
                </a:solidFill>
              </a:rPr>
              <a:t>delivery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32" y="1067128"/>
            <a:ext cx="8765055" cy="17034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736" y="2759350"/>
            <a:ext cx="7992115" cy="17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5"/>
    </mc:Choice>
    <mc:Fallback xmlns="">
      <p:transition spd="slow" advTm="3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990600" y="1918514"/>
            <a:ext cx="9665293" cy="4716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DO NOT OPEN THE FILES TO BE SUBMITTED TO THE PECBMS UNIT!!!!!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computer </a:t>
            </a:r>
            <a:r>
              <a:rPr lang="cs-CZ" sz="2400" dirty="0" err="1"/>
              <a:t>might</a:t>
            </a:r>
            <a:r>
              <a:rPr lang="en-US" sz="2400" dirty="0"/>
              <a:t> change the formatting of .csv tables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Copy </a:t>
            </a:r>
            <a:r>
              <a:rPr lang="en-GB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working_folder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all the data received from RTRIM-shell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Rename copy of the </a:t>
            </a:r>
            <a:r>
              <a:rPr lang="en-GB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working_folder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en-GB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Country_final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year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dataset </a:t>
            </a:r>
            <a:b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 e.g. </a:t>
            </a:r>
            <a:r>
              <a:rPr lang="cs-CZ" sz="2000" dirty="0" smtClean="0"/>
              <a:t>Austria_202</a:t>
            </a:r>
            <a:r>
              <a:rPr lang="en-US" sz="2000" dirty="0" smtClean="0"/>
              <a:t>5</a:t>
            </a:r>
            <a:endParaRPr lang="en-GB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Delete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 files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 prefix in Output files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table </a:t>
            </a:r>
            <a:r>
              <a:rPr lang="en-US" sz="2400" dirty="0"/>
              <a:t>Monitoring_scheme_{country_code}.</a:t>
            </a:r>
            <a:r>
              <a:rPr lang="en-US" sz="2400" dirty="0" smtClean="0"/>
              <a:t>xlsx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Zip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folder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Upload whole zipped folder in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ONLT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8000" dirty="0"/>
              <a:t>6. </a:t>
            </a:r>
            <a:r>
              <a:rPr lang="en-US" sz="6500" dirty="0" smtClean="0"/>
              <a:t>Data modification before upload to On-line tool</a:t>
            </a:r>
            <a:endParaRPr lang="en-US" sz="65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901180" y="0"/>
            <a:ext cx="2290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Data </a:t>
            </a:r>
            <a:r>
              <a:rPr lang="en-US" sz="2400" dirty="0">
                <a:solidFill>
                  <a:srgbClr val="FF0000"/>
                </a:solidFill>
              </a:rPr>
              <a:t>delivery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64"/>
    </mc:Choice>
    <mc:Fallback xmlns="">
      <p:transition spd="slow" advTm="9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43212" y="1180319"/>
            <a:ext cx="105568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Prefix “BMP_= Bird Monitoring Program” (Or “BIRD_” or whatever) should be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deleted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Euringcode_1_country_indices_TT.csv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	  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18570_1_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_indices_TT.csv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Euringcode_1_country_ocv.csv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		  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18570_1_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_ocv.csv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Euringcode_1_country_arg_output.csv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18570_1_</a:t>
            </a:r>
            <a:r>
              <a:rPr lang="cs-CZ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_arg_output.csv</a:t>
            </a:r>
          </a:p>
          <a:p>
            <a:pPr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Euringcode_1_country_fitted_values. Csv =&gt;  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18570_1_4_fitted_values.csv</a:t>
            </a: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73076" y="202753"/>
            <a:ext cx="116226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 smtClean="0">
                <a:latin typeface="+mj-lt"/>
                <a:ea typeface="+mj-ea"/>
                <a:cs typeface="+mj-cs"/>
              </a:rPr>
              <a:t>6.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Output </a:t>
            </a:r>
            <a:r>
              <a:rPr lang="en-US" sz="4400" dirty="0">
                <a:latin typeface="+mj-lt"/>
                <a:ea typeface="+mj-ea"/>
                <a:cs typeface="+mj-cs"/>
              </a:rPr>
              <a:t>files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to be submitted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488296" y="2590289"/>
            <a:ext cx="3987543" cy="163701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843212" y="496826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Overview.csv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all_Indices_All_Trends.csv</a:t>
            </a:r>
            <a:endParaRPr lang="en-GB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9901180" y="0"/>
            <a:ext cx="2290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Data </a:t>
            </a:r>
            <a:r>
              <a:rPr lang="en-US" sz="2400" dirty="0">
                <a:solidFill>
                  <a:srgbClr val="FF0000"/>
                </a:solidFill>
              </a:rPr>
              <a:t>delivery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08"/>
    </mc:Choice>
    <mc:Fallback xmlns="">
      <p:transition spd="slow" advTm="4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34" y="733425"/>
            <a:ext cx="10325100" cy="61245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700" y="-219075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6. </a:t>
            </a:r>
            <a:r>
              <a:rPr lang="en-US" dirty="0" smtClean="0"/>
              <a:t>Delete prefix </a:t>
            </a:r>
            <a:r>
              <a:rPr lang="cs-CZ" dirty="0" smtClean="0"/>
              <a:t>in</a:t>
            </a:r>
            <a:r>
              <a:rPr lang="en-US" dirty="0" smtClean="0"/>
              <a:t> Total Commander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18168" y="5084090"/>
            <a:ext cx="88259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1. Copy </a:t>
            </a:r>
            <a:r>
              <a:rPr lang="cs-CZ" sz="2200" dirty="0" err="1" smtClean="0"/>
              <a:t>files</a:t>
            </a:r>
            <a:r>
              <a:rPr lang="cs-CZ" sz="2200" dirty="0" smtClean="0"/>
              <a:t> to </a:t>
            </a:r>
            <a:r>
              <a:rPr lang="cs-CZ" sz="2200" dirty="0" err="1" smtClean="0"/>
              <a:t>be</a:t>
            </a:r>
            <a:r>
              <a:rPr lang="cs-CZ" sz="2200" dirty="0" smtClean="0"/>
              <a:t> </a:t>
            </a:r>
            <a:r>
              <a:rPr lang="cs-CZ" sz="2200" dirty="0" err="1" smtClean="0"/>
              <a:t>submitted</a:t>
            </a:r>
            <a:r>
              <a:rPr lang="cs-CZ" sz="2200" dirty="0" smtClean="0"/>
              <a:t> to a </a:t>
            </a:r>
            <a:r>
              <a:rPr lang="cs-CZ" sz="2200" dirty="0" err="1" smtClean="0"/>
              <a:t>special</a:t>
            </a:r>
            <a:r>
              <a:rPr lang="cs-CZ" sz="2200" dirty="0" smtClean="0"/>
              <a:t> </a:t>
            </a:r>
            <a:r>
              <a:rPr lang="cs-CZ" sz="2200" dirty="0" err="1" smtClean="0"/>
              <a:t>folder</a:t>
            </a: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2. Mark </a:t>
            </a:r>
            <a:r>
              <a:rPr lang="cs-CZ" sz="2200" dirty="0" err="1" smtClean="0"/>
              <a:t>all</a:t>
            </a:r>
            <a:r>
              <a:rPr lang="cs-CZ" sz="2200" dirty="0" smtClean="0"/>
              <a:t> </a:t>
            </a:r>
            <a:r>
              <a:rPr lang="cs-CZ" sz="2200" dirty="0" err="1" smtClean="0"/>
              <a:t>the</a:t>
            </a:r>
            <a:r>
              <a:rPr lang="cs-CZ" sz="2200" dirty="0" smtClean="0"/>
              <a:t> </a:t>
            </a:r>
            <a:r>
              <a:rPr lang="cs-CZ" sz="2200" dirty="0" err="1" smtClean="0"/>
              <a:t>files</a:t>
            </a: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3. </a:t>
            </a:r>
            <a:r>
              <a:rPr lang="en-US" sz="2200" dirty="0" smtClean="0"/>
              <a:t>Files -&gt; Multi-Rename Tool </a:t>
            </a:r>
            <a:r>
              <a:rPr lang="cs-CZ" sz="2200" dirty="0" smtClean="0"/>
              <a:t>-</a:t>
            </a:r>
            <a:r>
              <a:rPr lang="en-US" sz="2200" dirty="0" smtClean="0"/>
              <a:t>&gt; Search &amp; Replace</a:t>
            </a:r>
            <a:r>
              <a:rPr lang="cs-CZ" sz="2200" dirty="0" smtClean="0"/>
              <a:t> </a:t>
            </a:r>
            <a:r>
              <a:rPr lang="en-US" sz="2200" dirty="0" smtClean="0"/>
              <a:t>“</a:t>
            </a:r>
            <a:r>
              <a:rPr lang="cs-CZ" sz="2200" dirty="0" smtClean="0"/>
              <a:t>BMP_</a:t>
            </a:r>
            <a:r>
              <a:rPr lang="en-US" sz="2200" dirty="0" smtClean="0"/>
              <a:t>”</a:t>
            </a:r>
            <a:endParaRPr lang="cs-CZ" sz="2200" dirty="0"/>
          </a:p>
        </p:txBody>
      </p:sp>
      <p:sp>
        <p:nvSpPr>
          <p:cNvPr id="6" name="Obdélník 5"/>
          <p:cNvSpPr/>
          <p:nvPr/>
        </p:nvSpPr>
        <p:spPr>
          <a:xfrm>
            <a:off x="5550646" y="2501864"/>
            <a:ext cx="2311486" cy="634443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928562" y="3885895"/>
            <a:ext cx="1352739" cy="53228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9901180" y="0"/>
            <a:ext cx="2290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Data </a:t>
            </a:r>
            <a:r>
              <a:rPr lang="en-US" sz="2400" dirty="0">
                <a:solidFill>
                  <a:srgbClr val="FF0000"/>
                </a:solidFill>
              </a:rPr>
              <a:t>delivery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Zvu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8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1"/>
    </mc:Choice>
    <mc:Fallback xmlns="">
      <p:transition spd="slow" advTm="2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516" x="3416300" y="2095500"/>
          <p14:tracePt t="11486" x="3403600" y="2095500"/>
          <p14:tracePt t="11501" x="3378200" y="2089150"/>
          <p14:tracePt t="11509" x="3371850" y="2089150"/>
          <p14:tracePt t="11517" x="3365500" y="2082800"/>
          <p14:tracePt t="11525" x="3359150" y="2076450"/>
          <p14:tracePt t="11541" x="3340100" y="2070100"/>
          <p14:tracePt t="11558" x="3282950" y="2051050"/>
          <p14:tracePt t="11575" x="3225800" y="2044700"/>
          <p14:tracePt t="11591" x="3111500" y="2025650"/>
          <p14:tracePt t="11608" x="2959100" y="2006600"/>
          <p14:tracePt t="11624" x="2755900" y="1987550"/>
          <p14:tracePt t="11641" x="2571750" y="1974850"/>
          <p14:tracePt t="11658" x="2413000" y="1968500"/>
          <p14:tracePt t="11674" x="2266950" y="1936750"/>
          <p14:tracePt t="11691" x="2152650" y="1885950"/>
          <p14:tracePt t="11707" x="2057400" y="1835150"/>
          <p14:tracePt t="11725" x="2000250" y="1797050"/>
          <p14:tracePt t="11741" x="1974850" y="1771650"/>
          <p14:tracePt t="11757" x="1924050" y="1739900"/>
          <p14:tracePt t="11774" x="1860550" y="1701800"/>
          <p14:tracePt t="11791" x="1854200" y="1689100"/>
          <p14:tracePt t="11808" x="1847850" y="1682750"/>
          <p14:tracePt t="11824" x="1835150" y="1663700"/>
          <p14:tracePt t="11841" x="1790700" y="1638300"/>
          <p14:tracePt t="11857" x="1739900" y="1612900"/>
          <p14:tracePt t="11874" x="1708150" y="1593850"/>
          <p14:tracePt t="11891" x="1631950" y="1555750"/>
          <p14:tracePt t="11907" x="1517650" y="1498600"/>
          <p14:tracePt t="11925" x="1314450" y="1403350"/>
          <p14:tracePt t="11941" x="1181100" y="1333500"/>
          <p14:tracePt t="11957" x="1060450" y="1257300"/>
          <p14:tracePt t="11974" x="971550" y="1193800"/>
          <p14:tracePt t="11991" x="939800" y="1174750"/>
          <p14:tracePt t="12007" x="939800" y="1168400"/>
          <p14:tracePt t="12024" x="927100" y="1162050"/>
          <p14:tracePt t="12110" x="927100" y="1155700"/>
          <p14:tracePt t="12118" x="920750" y="1143000"/>
          <p14:tracePt t="12142" x="920750" y="1136650"/>
          <p14:tracePt t="12150" x="914400" y="1130300"/>
          <p14:tracePt t="12160" x="908050" y="1123950"/>
          <p14:tracePt t="12174" x="889000" y="1111250"/>
          <p14:tracePt t="12191" x="876300" y="1104900"/>
          <p14:tracePt t="12207" x="863600" y="1092200"/>
          <p14:tracePt t="12224" x="857250" y="1092200"/>
          <p14:tracePt t="12241" x="850900" y="1092200"/>
          <p14:tracePt t="12257" x="844550" y="1092200"/>
          <p14:tracePt t="14478" x="838200" y="1092200"/>
          <p14:tracePt t="14494" x="838200" y="1104900"/>
          <p14:tracePt t="14502" x="844550" y="1111250"/>
          <p14:tracePt t="14510" x="844550" y="1117600"/>
          <p14:tracePt t="14526" x="857250" y="1130300"/>
          <p14:tracePt t="14538" x="863600" y="1130300"/>
          <p14:tracePt t="14555" x="863600" y="1149350"/>
          <p14:tracePt t="14572" x="869950" y="1149350"/>
          <p14:tracePt t="14589" x="882650" y="1168400"/>
          <p14:tracePt t="14607" x="889000" y="1174750"/>
          <p14:tracePt t="14621" x="895350" y="1181100"/>
          <p14:tracePt t="14638" x="908050" y="1193800"/>
          <p14:tracePt t="14655" x="920750" y="1212850"/>
          <p14:tracePt t="14672" x="952500" y="1244600"/>
          <p14:tracePt t="14688" x="965200" y="1289050"/>
          <p14:tracePt t="14705" x="990600" y="1308100"/>
          <p14:tracePt t="14722" x="1028700" y="1358900"/>
          <p14:tracePt t="14738" x="1060450" y="1409700"/>
          <p14:tracePt t="14755" x="1092200" y="1447800"/>
          <p14:tracePt t="14771" x="1130300" y="1492250"/>
          <p14:tracePt t="14788" x="1149350" y="1511300"/>
          <p14:tracePt t="14789" x="1174750" y="1536700"/>
          <p14:tracePt t="14805" x="1193800" y="1562100"/>
          <p14:tracePt t="14821" x="1231900" y="1606550"/>
          <p14:tracePt t="14838" x="1244600" y="1619250"/>
          <p14:tracePt t="14855" x="1250950" y="1631950"/>
          <p14:tracePt t="14871" x="1257300" y="1651000"/>
          <p14:tracePt t="14888" x="1282700" y="1670050"/>
          <p14:tracePt t="14904" x="1295400" y="1682750"/>
          <p14:tracePt t="14921" x="1320800" y="1695450"/>
          <p14:tracePt t="14937" x="1352550" y="1720850"/>
          <p14:tracePt t="14954" x="1384300" y="1739900"/>
          <p14:tracePt t="14971" x="1435100" y="1765300"/>
          <p14:tracePt t="14974" x="1447800" y="1778000"/>
          <p14:tracePt t="14988" x="1466850" y="1797050"/>
          <p14:tracePt t="15006" x="1511300" y="1822450"/>
          <p14:tracePt t="15021" x="1549400" y="1841500"/>
          <p14:tracePt t="15038" x="1593850" y="1860550"/>
          <p14:tracePt t="15055" x="1606550" y="1860550"/>
          <p14:tracePt t="15071" x="1619250" y="1873250"/>
          <p14:tracePt t="15088" x="1657350" y="1905000"/>
          <p14:tracePt t="15105" x="1708150" y="1936750"/>
          <p14:tracePt t="15121" x="1746250" y="1968500"/>
          <p14:tracePt t="15138" x="1784350" y="1987550"/>
          <p14:tracePt t="15155" x="1835150" y="2012950"/>
          <p14:tracePt t="15171" x="1866900" y="2032000"/>
          <p14:tracePt t="15188" x="1917700" y="2038350"/>
          <p14:tracePt t="15191" x="1930400" y="2051050"/>
          <p14:tracePt t="15205" x="1949450" y="2051050"/>
          <p14:tracePt t="15221" x="1981200" y="2070100"/>
          <p14:tracePt t="15237" x="2012950" y="2095500"/>
          <p14:tracePt t="15254" x="2063750" y="2114550"/>
          <p14:tracePt t="15271" x="2082800" y="2127250"/>
          <p14:tracePt t="15287" x="2089150" y="2139950"/>
          <p14:tracePt t="15304" x="2108200" y="2146300"/>
          <p14:tracePt t="15321" x="2114550" y="2159000"/>
          <p14:tracePt t="15338" x="2127250" y="2165350"/>
          <p14:tracePt t="15354" x="2139950" y="2171700"/>
          <p14:tracePt t="15371" x="2159000" y="2178050"/>
          <p14:tracePt t="15387" x="2171700" y="2184400"/>
          <p14:tracePt t="15405" x="2216150" y="2209800"/>
          <p14:tracePt t="15421" x="2235200" y="2216150"/>
          <p14:tracePt t="15437" x="2273300" y="2247900"/>
          <p14:tracePt t="15454" x="2317750" y="2292350"/>
          <p14:tracePt t="15471" x="2343150" y="2305050"/>
          <p14:tracePt t="15487" x="2368550" y="2317750"/>
          <p14:tracePt t="15504" x="2400300" y="2336800"/>
          <p14:tracePt t="15521" x="2438400" y="2368550"/>
          <p14:tracePt t="15537" x="2470150" y="2381250"/>
          <p14:tracePt t="15554" x="2520950" y="2400300"/>
          <p14:tracePt t="15571" x="2565400" y="2419350"/>
          <p14:tracePt t="15587" x="2603500" y="2444750"/>
          <p14:tracePt t="15590" x="2622550" y="2444750"/>
          <p14:tracePt t="15605" x="2660650" y="2457450"/>
          <p14:tracePt t="15621" x="2686050" y="2463800"/>
          <p14:tracePt t="15637" x="2717800" y="2470150"/>
          <p14:tracePt t="15654" x="2762250" y="2470150"/>
          <p14:tracePt t="15671" x="2813050" y="2476500"/>
          <p14:tracePt t="15687" x="2819400" y="2476500"/>
          <p14:tracePt t="15704" x="2844800" y="2476500"/>
          <p14:tracePt t="15720" x="2863850" y="2489200"/>
          <p14:tracePt t="15737" x="2876550" y="2489200"/>
          <p14:tracePt t="15754" x="2901950" y="2489200"/>
          <p14:tracePt t="15770" x="2914650" y="2489200"/>
          <p14:tracePt t="15787" x="2933700" y="2470150"/>
          <p14:tracePt t="15804" x="2978150" y="2438400"/>
          <p14:tracePt t="15821" x="3035300" y="2413000"/>
          <p14:tracePt t="15838" x="3073400" y="2413000"/>
          <p14:tracePt t="15854" x="3111500" y="2413000"/>
          <p14:tracePt t="15870" x="3124200" y="2413000"/>
          <p14:tracePt t="15887" x="3136900" y="2413000"/>
          <p14:tracePt t="15904" x="3162300" y="2413000"/>
          <p14:tracePt t="15920" x="3187700" y="2413000"/>
          <p14:tracePt t="15937" x="3232150" y="2419350"/>
          <p14:tracePt t="15954" x="3238500" y="2419350"/>
          <p14:tracePt t="15970" x="3251200" y="2419350"/>
          <p14:tracePt t="15987" x="3289300" y="2425700"/>
          <p14:tracePt t="16004" x="3308350" y="2425700"/>
          <p14:tracePt t="16022" x="3359150" y="2432050"/>
          <p14:tracePt t="16037" x="3371850" y="2438400"/>
          <p14:tracePt t="16054" x="3384550" y="2451100"/>
          <p14:tracePt t="16070" x="3429000" y="2451100"/>
          <p14:tracePt t="16087" x="3467100" y="2451100"/>
          <p14:tracePt t="16104" x="3530600" y="2451100"/>
          <p14:tracePt t="16120" x="3600450" y="2451100"/>
          <p14:tracePt t="16137" x="3663950" y="2451100"/>
          <p14:tracePt t="16154" x="3733800" y="2451100"/>
          <p14:tracePt t="16170" x="3835400" y="2451100"/>
          <p14:tracePt t="16187" x="3937000" y="2470150"/>
          <p14:tracePt t="16204" x="4044950" y="2495550"/>
          <p14:tracePt t="16221" x="4152900" y="2514600"/>
          <p14:tracePt t="16237" x="4159250" y="2514600"/>
          <p14:tracePt t="16253" x="4178300" y="2527300"/>
          <p14:tracePt t="16270" x="4222750" y="2546350"/>
          <p14:tracePt t="16287" x="4267200" y="2559050"/>
          <p14:tracePt t="16303" x="4318000" y="2584450"/>
          <p14:tracePt t="16320" x="4337050" y="2597150"/>
          <p14:tracePt t="16337" x="4406900" y="2616200"/>
          <p14:tracePt t="16353" x="4476750" y="2647950"/>
          <p14:tracePt t="16370" x="4514850" y="2660650"/>
          <p14:tracePt t="16386" x="4552950" y="2673350"/>
          <p14:tracePt t="16403" x="4654550" y="2717800"/>
          <p14:tracePt t="16421" x="4806950" y="2787650"/>
          <p14:tracePt t="16437" x="4889500" y="2819400"/>
          <p14:tracePt t="16453" x="4959350" y="2857500"/>
          <p14:tracePt t="16470" x="5029200" y="2882900"/>
          <p14:tracePt t="16486" x="5086350" y="2921000"/>
          <p14:tracePt t="16503" x="5137150" y="2940050"/>
          <p14:tracePt t="16519" x="5149850" y="2946400"/>
          <p14:tracePt t="16536" x="5194300" y="2965450"/>
          <p14:tracePt t="16553" x="5213350" y="2978150"/>
          <p14:tracePt t="16570" x="5238750" y="2978150"/>
          <p14:tracePt t="16586" x="5270500" y="2984500"/>
          <p14:tracePt t="16589" x="5302250" y="2997200"/>
          <p14:tracePt t="16603" x="5327650" y="3003550"/>
          <p14:tracePt t="16620" x="5384800" y="3016250"/>
          <p14:tracePt t="16637" x="5524500" y="3028950"/>
          <p14:tracePt t="16653" x="5575300" y="3041650"/>
          <p14:tracePt t="16670" x="5632450" y="3041650"/>
          <p14:tracePt t="16686" x="5638800" y="3035300"/>
          <p14:tracePt t="16703" x="5657850" y="3028950"/>
          <p14:tracePt t="16720" x="5676900" y="3022600"/>
          <p14:tracePt t="16736" x="5683250" y="3016250"/>
          <p14:tracePt t="16753" x="5702300" y="3016250"/>
          <p14:tracePt t="16770" x="5715000" y="3016250"/>
          <p14:tracePt t="16786" x="5734050" y="3009900"/>
          <p14:tracePt t="16803" x="5759450" y="3009900"/>
          <p14:tracePt t="16820" x="5778500" y="3009900"/>
          <p14:tracePt t="16837" x="5822950" y="3009900"/>
          <p14:tracePt t="16872" x="5848350" y="3003550"/>
          <p14:tracePt t="16886" x="5886450" y="3003550"/>
          <p14:tracePt t="16903" x="5962650" y="2990850"/>
          <p14:tracePt t="16920" x="6057900" y="2971800"/>
          <p14:tracePt t="16936" x="6134100" y="2959100"/>
          <p14:tracePt t="16953" x="6210300" y="2959100"/>
          <p14:tracePt t="16970" x="6242050" y="2959100"/>
          <p14:tracePt t="17023" x="6248400" y="2959100"/>
          <p14:tracePt t="17030" x="6254750" y="2952750"/>
          <p14:tracePt t="17038" x="6273800" y="2952750"/>
          <p14:tracePt t="17054" x="6292850" y="2952750"/>
          <p14:tracePt t="17069" x="6305550" y="2952750"/>
          <p14:tracePt t="17086" x="6343650" y="2952750"/>
          <p14:tracePt t="17103" x="6388100" y="2952750"/>
          <p14:tracePt t="17119" x="6451600" y="2946400"/>
          <p14:tracePt t="17136" x="6515100" y="2933700"/>
          <p14:tracePt t="17153" x="6584950" y="2921000"/>
          <p14:tracePt t="17169" x="6667500" y="2914650"/>
          <p14:tracePt t="17186" x="6724650" y="2914650"/>
          <p14:tracePt t="17203" x="6762750" y="2908300"/>
          <p14:tracePt t="17219" x="6775450" y="2901950"/>
          <p14:tracePt t="17278" x="6781800" y="2889250"/>
          <p14:tracePt t="17288" x="6781800" y="2882900"/>
          <p14:tracePt t="17294" x="6788150" y="2882900"/>
          <p14:tracePt t="17307" x="6794500" y="2876550"/>
          <p14:tracePt t="17319" x="6807200" y="2863850"/>
          <p14:tracePt t="17336" x="6845300" y="2844800"/>
          <p14:tracePt t="17352" x="6858000" y="2844800"/>
          <p14:tracePt t="17369" x="6889750" y="2838450"/>
          <p14:tracePt t="17386" x="6927850" y="2825750"/>
          <p14:tracePt t="17402" x="6953250" y="2813050"/>
          <p14:tracePt t="17419" x="6959600" y="2813050"/>
          <p14:tracePt t="17436" x="6965950" y="2806700"/>
          <p14:tracePt t="20861" x="6953250" y="2819400"/>
          <p14:tracePt t="20869" x="6946900" y="2832100"/>
          <p14:tracePt t="20876" x="6927850" y="2844800"/>
          <p14:tracePt t="20884" x="6921500" y="2851150"/>
          <p14:tracePt t="20899" x="6908800" y="2863850"/>
          <p14:tracePt t="20915" x="6877050" y="2901950"/>
          <p14:tracePt t="20932" x="6813550" y="2940050"/>
          <p14:tracePt t="20949" x="6794500" y="2952750"/>
          <p14:tracePt t="20965" x="6743700" y="2990850"/>
          <p14:tracePt t="20982" x="6711950" y="3022600"/>
          <p14:tracePt t="20999" x="6667500" y="3054350"/>
          <p14:tracePt t="21016" x="6616700" y="3086100"/>
          <p14:tracePt t="21032" x="6565900" y="3098800"/>
          <p14:tracePt t="21049" x="6546850" y="3105150"/>
          <p14:tracePt t="21066" x="6502400" y="3136900"/>
          <p14:tracePt t="21082" x="6451600" y="3162300"/>
          <p14:tracePt t="21099" x="6445250" y="3168650"/>
          <p14:tracePt t="21115" x="6413500" y="3181350"/>
          <p14:tracePt t="21132" x="6388100" y="3213100"/>
          <p14:tracePt t="21149" x="6343650" y="3251200"/>
          <p14:tracePt t="21165" x="6292850" y="3282950"/>
          <p14:tracePt t="21182" x="6235700" y="3302000"/>
          <p14:tracePt t="21199" x="6203950" y="3314700"/>
          <p14:tracePt t="21215" x="6165850" y="3340100"/>
          <p14:tracePt t="21233" x="6127750" y="3371850"/>
          <p14:tracePt t="21249" x="6108700" y="3422650"/>
          <p14:tracePt t="21265" x="6070600" y="3473450"/>
          <p14:tracePt t="21282" x="6045200" y="3511550"/>
          <p14:tracePt t="21299" x="5969000" y="3606800"/>
          <p14:tracePt t="21315" x="5880100" y="3708400"/>
          <p14:tracePt t="21332" x="5772150" y="3822700"/>
          <p14:tracePt t="21349" x="5695950" y="3898900"/>
          <p14:tracePt t="21365" x="5664200" y="3937000"/>
          <p14:tracePt t="21382" x="5657850" y="3943350"/>
          <p14:tracePt t="21398" x="5638800" y="3968750"/>
          <p14:tracePt t="21415" x="5626100" y="3975100"/>
          <p14:tracePt t="21432" x="5607050" y="3987800"/>
          <p14:tracePt t="21449" x="5556250" y="4025900"/>
          <p14:tracePt t="21465" x="5549900" y="4038600"/>
          <p14:tracePt t="21482" x="5530850" y="4051300"/>
          <p14:tracePt t="21498" x="5518150" y="4070350"/>
          <p14:tracePt t="21515" x="5499100" y="4095750"/>
          <p14:tracePt t="21532" x="5480050" y="4121150"/>
          <p14:tracePt t="21548" x="5467350" y="4140200"/>
          <p14:tracePt t="21565" x="5454650" y="4152900"/>
          <p14:tracePt t="21582" x="5416550" y="4191000"/>
          <p14:tracePt t="21598" x="5391150" y="4210050"/>
          <p14:tracePt t="21602" x="5378450" y="4222750"/>
          <p14:tracePt t="21615" x="5372100" y="4235450"/>
          <p14:tracePt t="21632" x="5353050" y="4260850"/>
          <p14:tracePt t="21649" x="5346700" y="4273550"/>
          <p14:tracePt t="21665" x="5340350" y="4279900"/>
          <p14:tracePt t="21893" x="5334000" y="4286250"/>
          <p14:tracePt t="21920" x="5327650" y="4286250"/>
          <p14:tracePt t="21929" x="5321300" y="4292600"/>
          <p14:tracePt t="26339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8144" y="-149629"/>
            <a:ext cx="10515600" cy="1325563"/>
          </a:xfrm>
        </p:spPr>
        <p:txBody>
          <a:bodyPr/>
          <a:lstStyle/>
          <a:p>
            <a:pPr algn="ctr">
              <a:tabLst>
                <a:tab pos="8075613" algn="l"/>
              </a:tabLst>
            </a:pPr>
            <a:r>
              <a:rPr lang="cs-CZ" dirty="0" smtClean="0"/>
              <a:t>RTRIM-</a:t>
            </a:r>
            <a:r>
              <a:rPr lang="cs-CZ" dirty="0" err="1" smtClean="0"/>
              <a:t>shell</a:t>
            </a:r>
            <a:r>
              <a:rPr lang="en-US" dirty="0" smtClean="0"/>
              <a:t> Introduction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865222" y="825123"/>
            <a:ext cx="1008333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Reason: </a:t>
            </a:r>
            <a:r>
              <a:rPr lang="en-GB" sz="2400" dirty="0"/>
              <a:t>whole indicator calculation process update</a:t>
            </a:r>
            <a:endParaRPr lang="en-US" sz="2400" dirty="0"/>
          </a:p>
          <a:p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Advantages: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Available as a package</a:t>
            </a:r>
            <a:endParaRPr lang="en-US" sz="2400" strike="sngStrik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Simplification – easy to use in R, easy to run many times once it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r>
              <a:rPr lang="en-GB" sz="2400" b="1" dirty="0"/>
              <a:t>Updates: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Improved the data preparation for RTRIM-shell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i="1" dirty="0"/>
              <a:t>Will be introduced at the Webinar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Download newest version of RTRIM-shell:</a:t>
            </a:r>
          </a:p>
          <a:p>
            <a:pPr lvl="1"/>
            <a:r>
              <a:rPr lang="en-GB" sz="2400" dirty="0">
                <a:hlinkClick r:id="rId4"/>
              </a:rPr>
              <a:t>https://pecbms.info/methods/software/trim/</a:t>
            </a:r>
            <a:r>
              <a:rPr lang="en-GB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Updated ONLT for RTRIM-shell outputs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hlinkClick r:id="rId5"/>
              </a:rPr>
              <a:t>https://data.pecbms.info/user/login</a:t>
            </a:r>
            <a:r>
              <a:rPr lang="en-GB" sz="2400" dirty="0"/>
              <a:t>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RTRIM-shell Forum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i="1" dirty="0"/>
              <a:t>Will be introduced at the Webinar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Various topics will be discussed on one spot and newest versions of programs will be available</a:t>
            </a:r>
          </a:p>
          <a:p>
            <a:endParaRPr lang="en-US" sz="2400" b="1" cap="all" dirty="0" smtClean="0"/>
          </a:p>
          <a:p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23455" y="3720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dirty="0"/>
          </a:p>
        </p:txBody>
      </p:sp>
      <p:pic>
        <p:nvPicPr>
          <p:cNvPr id="14" name="Zvu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770009" y="143820"/>
            <a:ext cx="135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5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40"/>
    </mc:Choice>
    <mc:Fallback xmlns="">
      <p:transition spd="slow" advTm="5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879" x="635000" y="5524500"/>
          <p14:tracePt t="5139" x="635000" y="5511800"/>
          <p14:tracePt t="5152" x="635000" y="5499100"/>
          <p14:tracePt t="5160" x="635000" y="5480050"/>
          <p14:tracePt t="5168" x="628650" y="5467350"/>
          <p14:tracePt t="5178" x="615950" y="5448300"/>
          <p14:tracePt t="5196" x="590550" y="5391150"/>
          <p14:tracePt t="5211" x="584200" y="5353050"/>
          <p14:tracePt t="5231" x="571500" y="5295900"/>
          <p14:tracePt t="5247" x="552450" y="5219700"/>
          <p14:tracePt t="5264" x="539750" y="5137150"/>
          <p14:tracePt t="5280" x="527050" y="5067300"/>
          <p14:tracePt t="5298" x="520700" y="5003800"/>
          <p14:tracePt t="5311" x="501650" y="4946650"/>
          <p14:tracePt t="5332" x="488950" y="4895850"/>
          <p14:tracePt t="5346" x="476250" y="4832350"/>
          <p14:tracePt t="5361" x="469900" y="4768850"/>
          <p14:tracePt t="5379" x="469900" y="4724400"/>
          <p14:tracePt t="5395" x="469900" y="4705350"/>
          <p14:tracePt t="5414" x="469900" y="4641850"/>
          <p14:tracePt t="5428" x="469900" y="4603750"/>
          <p14:tracePt t="5446" x="469900" y="4559300"/>
          <p14:tracePt t="5464" x="469900" y="4508500"/>
          <p14:tracePt t="5480" x="469900" y="4464050"/>
          <p14:tracePt t="5496" x="469900" y="4413250"/>
          <p14:tracePt t="5514" x="476250" y="4375150"/>
          <p14:tracePt t="5528" x="488950" y="4337050"/>
          <p14:tracePt t="5548" x="501650" y="4286250"/>
          <p14:tracePt t="5561" x="508000" y="4273550"/>
          <p14:tracePt t="5580" x="527050" y="4235450"/>
          <p14:tracePt t="5595" x="552450" y="4203700"/>
          <p14:tracePt t="5613" x="571500" y="4165600"/>
          <p14:tracePt t="5628" x="603250" y="4121150"/>
          <p14:tracePt t="5645" x="628650" y="4095750"/>
          <p14:tracePt t="5664" x="635000" y="4083050"/>
          <p14:tracePt t="5678" x="641350" y="4070350"/>
          <p14:tracePt t="5698" x="660400" y="4051300"/>
          <p14:tracePt t="5712" x="673100" y="4032250"/>
          <p14:tracePt t="5729" x="679450" y="4013200"/>
          <p14:tracePt t="5748" x="692150" y="3987800"/>
          <p14:tracePt t="5765" x="704850" y="3962400"/>
          <p14:tracePt t="5779" x="717550" y="3943350"/>
          <p14:tracePt t="5798" x="723900" y="3924300"/>
          <p14:tracePt t="5812" x="730250" y="3911600"/>
          <p14:tracePt t="5828" x="762000" y="3879850"/>
          <p14:tracePt t="5845" x="768350" y="3860800"/>
          <p14:tracePt t="5862" x="787400" y="3835400"/>
          <p14:tracePt t="5878" x="800100" y="3816350"/>
          <p14:tracePt t="5895" x="806450" y="3803650"/>
          <p14:tracePt t="5914" x="812800" y="3790950"/>
          <p14:tracePt t="5929" x="831850" y="3771900"/>
          <p14:tracePt t="5946" x="838200" y="3759200"/>
          <p14:tracePt t="5962" x="844550" y="3746500"/>
          <p14:tracePt t="5981" x="850900" y="3740150"/>
          <p14:tracePt t="5996" x="850900" y="3733800"/>
          <p14:tracePt t="6014" x="857250" y="3727450"/>
          <p14:tracePt t="6029" x="869950" y="3721100"/>
          <p14:tracePt t="6046" x="869950" y="3714750"/>
          <p14:tracePt t="6062" x="882650" y="3702050"/>
          <p14:tracePt t="6078" x="895350" y="3683000"/>
          <p14:tracePt t="6095" x="908050" y="3663950"/>
          <p14:tracePt t="6112" x="920750" y="3651250"/>
          <p14:tracePt t="6128" x="933450" y="3644900"/>
          <p14:tracePt t="6145" x="946150" y="3632200"/>
          <p14:tracePt t="6164" x="958850" y="3619500"/>
          <p14:tracePt t="6179" x="965200" y="3606800"/>
          <p14:tracePt t="6215" x="965200" y="3600450"/>
          <p14:tracePt t="23878" x="958850" y="3600450"/>
          <p14:tracePt t="23886" x="952500" y="3606800"/>
          <p14:tracePt t="23896" x="946150" y="3606800"/>
          <p14:tracePt t="23916" x="927100" y="3625850"/>
          <p14:tracePt t="23931" x="914400" y="3638550"/>
          <p14:tracePt t="23948" x="895350" y="3651250"/>
          <p14:tracePt t="23963" x="889000" y="3670300"/>
          <p14:tracePt t="23982" x="876300" y="3683000"/>
          <p14:tracePt t="23998" x="863600" y="3708400"/>
          <p14:tracePt t="24015" x="850900" y="3721100"/>
          <p14:tracePt t="24031" x="831850" y="3752850"/>
          <p14:tracePt t="24049" x="825500" y="3784600"/>
          <p14:tracePt t="24053" x="812800" y="3797300"/>
          <p14:tracePt t="24063" x="812800" y="3810000"/>
          <p14:tracePt t="24080" x="787400" y="3848100"/>
          <p14:tracePt t="24097" x="781050" y="3886200"/>
          <p14:tracePt t="24113" x="774700" y="3911600"/>
          <p14:tracePt t="24132" x="768350" y="3956050"/>
          <p14:tracePt t="24147" x="762000" y="3968750"/>
          <p14:tracePt t="24165" x="762000" y="4013200"/>
          <p14:tracePt t="24180" x="762000" y="4032250"/>
          <p14:tracePt t="24198" x="762000" y="4057650"/>
          <p14:tracePt t="24216" x="762000" y="4083050"/>
          <p14:tracePt t="24232" x="762000" y="4108450"/>
          <p14:tracePt t="24248" x="762000" y="4140200"/>
          <p14:tracePt t="24265" x="762000" y="4165600"/>
          <p14:tracePt t="24280" x="762000" y="4191000"/>
          <p14:tracePt t="24297" x="768350" y="4216400"/>
          <p14:tracePt t="24313" x="774700" y="4235450"/>
          <p14:tracePt t="24330" x="774700" y="4254500"/>
          <p14:tracePt t="24347" x="787400" y="4273550"/>
          <p14:tracePt t="24363" x="793750" y="4311650"/>
          <p14:tracePt t="24380" x="819150" y="4349750"/>
          <p14:tracePt t="24397" x="831850" y="4387850"/>
          <p14:tracePt t="24415" x="857250" y="4432300"/>
          <p14:tracePt t="24430" x="863600" y="4445000"/>
          <p14:tracePt t="24447" x="908050" y="4502150"/>
          <p14:tracePt t="24463" x="927100" y="4521200"/>
          <p14:tracePt t="24480" x="939800" y="4533900"/>
          <p14:tracePt t="40476" x="939800" y="4540250"/>
          <p14:tracePt t="40484" x="933450" y="4540250"/>
          <p14:tracePt t="40588" x="933450" y="4552950"/>
          <p14:tracePt t="40596" x="920750" y="4552950"/>
          <p14:tracePt t="40604" x="914400" y="4559300"/>
          <p14:tracePt t="40613" x="901700" y="4565650"/>
          <p14:tracePt t="40630" x="889000" y="4572000"/>
          <p14:tracePt t="40648" x="863600" y="4572000"/>
          <p14:tracePt t="40664" x="857250" y="4584700"/>
          <p14:tracePt t="40680" x="838200" y="4597400"/>
          <p14:tracePt t="40697" x="812800" y="4622800"/>
          <p14:tracePt t="40713" x="800100" y="4629150"/>
          <p14:tracePt t="40730" x="774700" y="4654550"/>
          <p14:tracePt t="40746" x="768350" y="4667250"/>
          <p14:tracePt t="40763" x="742950" y="4679950"/>
          <p14:tracePt t="40780" x="723900" y="4705350"/>
          <p14:tracePt t="40796" x="711200" y="4718050"/>
          <p14:tracePt t="40813" x="698500" y="4737100"/>
          <p14:tracePt t="40830" x="679450" y="4756150"/>
          <p14:tracePt t="40847" x="673100" y="4768850"/>
          <p14:tracePt t="40863" x="654050" y="4794250"/>
          <p14:tracePt t="40882" x="647700" y="4813300"/>
          <p14:tracePt t="40897" x="635000" y="4832350"/>
          <p14:tracePt t="40915" x="622300" y="4870450"/>
          <p14:tracePt t="40931" x="615950" y="4889500"/>
          <p14:tracePt t="40947" x="603250" y="4908550"/>
          <p14:tracePt t="40963" x="603250" y="4940300"/>
          <p14:tracePt t="40980" x="596900" y="4972050"/>
          <p14:tracePt t="40997" x="596900" y="4984750"/>
          <p14:tracePt t="41014" x="596900" y="5022850"/>
          <p14:tracePt t="41030" x="590550" y="5054600"/>
          <p14:tracePt t="41047" x="590550" y="5105400"/>
          <p14:tracePt t="41063" x="590550" y="5143500"/>
          <p14:tracePt t="41080" x="590550" y="5162550"/>
          <p14:tracePt t="41097" x="590550" y="5181600"/>
          <p14:tracePt t="41113" x="596900" y="5200650"/>
          <p14:tracePt t="41130" x="596900" y="5213350"/>
          <p14:tracePt t="41147" x="603250" y="5238750"/>
          <p14:tracePt t="41164" x="615950" y="5257800"/>
          <p14:tracePt t="41180" x="622300" y="5270500"/>
          <p14:tracePt t="41213" x="628650" y="5276850"/>
          <p14:tracePt t="41230" x="635000" y="5276850"/>
          <p14:tracePt t="41290" x="635000" y="5283200"/>
          <p14:tracePt t="41307" x="641350" y="5289550"/>
          <p14:tracePt t="41316" x="647700" y="5289550"/>
          <p14:tracePt t="41324" x="660400" y="5295900"/>
          <p14:tracePt t="41340" x="673100" y="5302250"/>
          <p14:tracePt t="41348" x="679450" y="5308600"/>
          <p14:tracePt t="41364" x="685800" y="5308600"/>
          <p14:tracePt t="41380" x="698500" y="5308600"/>
          <p14:tracePt t="41397" x="704850" y="5314950"/>
          <p14:tracePt t="41413" x="717550" y="5321300"/>
          <p14:tracePt t="41430" x="723900" y="5321300"/>
          <p14:tracePt t="41447" x="736600" y="5321300"/>
          <p14:tracePt t="41464" x="742950" y="5327650"/>
          <p14:tracePt t="56628" x="736600" y="5327650"/>
          <p14:tracePt t="56635" x="730250" y="5321300"/>
          <p14:tracePt t="56646" x="723900" y="5308600"/>
          <p14:tracePt t="56663" x="704850" y="5289550"/>
          <p14:tracePt t="56679" x="666750" y="5270500"/>
          <p14:tracePt t="56698" x="647700" y="5251450"/>
          <p14:tracePt t="56713" x="609600" y="5219700"/>
          <p14:tracePt t="56729" x="558800" y="5168900"/>
          <p14:tracePt t="56747" x="476250" y="5080000"/>
          <p14:tracePt t="56765" x="425450" y="5016500"/>
          <p14:tracePt t="56779" x="400050" y="4959350"/>
          <p14:tracePt t="56797" x="387350" y="4895850"/>
          <p14:tracePt t="56813" x="387350" y="4781550"/>
          <p14:tracePt t="56831" x="387350" y="4603750"/>
          <p14:tracePt t="56846" x="387350" y="4375150"/>
          <p14:tracePt t="56863" x="387350" y="4083050"/>
          <p14:tracePt t="56879" x="387350" y="3752850"/>
          <p14:tracePt t="56896" x="400050" y="3416300"/>
          <p14:tracePt t="56916" x="438150" y="2901950"/>
          <p14:tracePt t="56929" x="457200" y="2717800"/>
          <p14:tracePt t="56949" x="571500" y="2178050"/>
          <p14:tracePt t="56965" x="666750" y="1803400"/>
          <p14:tracePt t="56980" x="793750" y="1403350"/>
          <p14:tracePt t="56997" x="933450" y="1047750"/>
          <p14:tracePt t="57016" x="1073150" y="723900"/>
          <p14:tracePt t="57029" x="1200150" y="450850"/>
          <p14:tracePt t="57046" x="1282700" y="215900"/>
          <p14:tracePt t="57063" x="1333500" y="44450"/>
          <p14:tracePt t="57081" x="1358900" y="0"/>
          <p14:tracePt t="57096" x="1365250" y="0"/>
          <p14:tracePt t="57188" x="1377950" y="0"/>
          <p14:tracePt t="57200" x="1384300" y="0"/>
          <p14:tracePt t="57204" x="1397000" y="0"/>
          <p14:tracePt t="57213" x="1409700" y="0"/>
          <p14:tracePt t="57230" x="1422400" y="0"/>
          <p14:tracePt t="57343" x="1416050" y="0"/>
          <p14:tracePt t="57348" x="1397000" y="6350"/>
          <p14:tracePt t="57363" x="1365250" y="19050"/>
          <p14:tracePt t="57380" x="1339850" y="38100"/>
          <p14:tracePt t="57397" x="1314450" y="50800"/>
          <p14:tracePt t="57415" x="1295400" y="63500"/>
          <p14:tracePt t="57430" x="1282700" y="82550"/>
          <p14:tracePt t="57448" x="1263650" y="82550"/>
          <p14:tracePt t="57463" x="1250950" y="88900"/>
          <p14:tracePt t="57497" x="1231900" y="88900"/>
          <p14:tracePt t="57515" x="1206500" y="88900"/>
          <p14:tracePt t="57531" x="1174750" y="88900"/>
          <p14:tracePt t="57548" x="1136650" y="88900"/>
          <p14:tracePt t="57563" x="1092200" y="88900"/>
          <p14:tracePt t="57580" x="1085850" y="76200"/>
          <p14:tracePt t="57597" x="1079500" y="76200"/>
          <p14:tracePt t="58448" x="1028700" y="762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0900" y="-1007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Data </a:t>
            </a:r>
            <a:r>
              <a:rPr lang="cs-CZ" dirty="0" err="1"/>
              <a:t>submi</a:t>
            </a:r>
            <a:r>
              <a:rPr lang="en-US" dirty="0" err="1"/>
              <a:t>ss</a:t>
            </a:r>
            <a:r>
              <a:rPr lang="cs-CZ" dirty="0" smtClean="0"/>
              <a:t>ion</a:t>
            </a:r>
            <a:r>
              <a:rPr lang="en-US" dirty="0" smtClean="0"/>
              <a:t> in the On-line tool</a:t>
            </a: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546066" y="1461331"/>
            <a:ext cx="7560756" cy="5180769"/>
            <a:chOff x="1734797" y="1992891"/>
            <a:chExt cx="6535264" cy="4649209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4797" y="1992891"/>
              <a:ext cx="6535264" cy="4649209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5563312" y="3569937"/>
              <a:ext cx="999858" cy="745689"/>
            </a:xfrm>
            <a:prstGeom prst="rect">
              <a:avLst/>
            </a:pr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cs-CZ" dirty="0"/>
            </a:p>
          </p:txBody>
        </p:sp>
      </p:grpSp>
      <p:sp>
        <p:nvSpPr>
          <p:cNvPr id="5" name="Obdélník 4"/>
          <p:cNvSpPr/>
          <p:nvPr/>
        </p:nvSpPr>
        <p:spPr>
          <a:xfrm>
            <a:off x="8301519" y="1690077"/>
            <a:ext cx="35651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ONLT </a:t>
            </a:r>
            <a:r>
              <a:rPr lang="en-GB" sz="2400" dirty="0"/>
              <a:t>for </a:t>
            </a:r>
            <a:r>
              <a:rPr lang="cs-CZ" sz="2400" dirty="0" smtClean="0"/>
              <a:t>TRIM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&amp; </a:t>
            </a:r>
            <a:r>
              <a:rPr lang="en-GB" sz="2400" dirty="0" smtClean="0"/>
              <a:t>RTRIM-shell </a:t>
            </a:r>
            <a:r>
              <a:rPr lang="en-GB" sz="2400" dirty="0"/>
              <a:t>outputs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hlinkClick r:id="rId5"/>
              </a:rPr>
              <a:t>https://data.pecbms.info/user/login</a:t>
            </a:r>
            <a:r>
              <a:rPr lang="en-GB" sz="2400" dirty="0"/>
              <a:t> </a:t>
            </a:r>
            <a:endParaRPr lang="en-GB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Login and password same as former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ONLT Tutorial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hlinkClick r:id="rId6"/>
              </a:rPr>
              <a:t>https://pecbms.info/methods/software/birdstats</a:t>
            </a:r>
            <a:r>
              <a:rPr lang="en-GB" sz="2400" dirty="0" smtClean="0">
                <a:hlinkClick r:id="rId6"/>
              </a:rPr>
              <a:t>/</a:t>
            </a:r>
            <a:endParaRPr lang="en-GB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Obdélník 9"/>
          <p:cNvSpPr/>
          <p:nvPr/>
        </p:nvSpPr>
        <p:spPr>
          <a:xfrm>
            <a:off x="9901180" y="0"/>
            <a:ext cx="2290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Data </a:t>
            </a:r>
            <a:r>
              <a:rPr lang="en-US" sz="2400" dirty="0">
                <a:solidFill>
                  <a:srgbClr val="FF0000"/>
                </a:solidFill>
              </a:rPr>
              <a:t>delivery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Zvu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21"/>
    </mc:Choice>
    <mc:Fallback xmlns="">
      <p:transition spd="slow" advTm="6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831" x="8439150" y="2635250"/>
          <p14:tracePt t="9592" x="8439150" y="2641600"/>
          <p14:tracePt t="9602" x="8439150" y="2660650"/>
          <p14:tracePt t="9607" x="8439150" y="2667000"/>
          <p14:tracePt t="9615" x="8439150" y="2673350"/>
          <p14:tracePt t="9632" x="8439150" y="2698750"/>
          <p14:tracePt t="9649" x="8439150" y="2705100"/>
          <p14:tracePt t="9666" x="8432800" y="2711450"/>
          <p14:tracePt t="9683" x="8432800" y="2717800"/>
          <p14:tracePt t="9699" x="8432800" y="2724150"/>
          <p14:tracePt t="9716" x="8432800" y="2730500"/>
          <p14:tracePt t="9732" x="8432800" y="2736850"/>
          <p14:tracePt t="9749" x="8432800" y="2743200"/>
          <p14:tracePt t="9767" x="8432800" y="2749550"/>
          <p14:tracePt t="9792" x="8432800" y="2755900"/>
          <p14:tracePt t="9840" x="8432800" y="2762250"/>
          <p14:tracePt t="9847" x="8432800" y="2768600"/>
          <p14:tracePt t="9871" x="8432800" y="2774950"/>
          <p14:tracePt t="9890" x="8432800" y="2781300"/>
          <p14:tracePt t="9895" x="8432800" y="2794000"/>
          <p14:tracePt t="9904" x="8432800" y="2800350"/>
          <p14:tracePt t="9916" x="8432800" y="2806700"/>
          <p14:tracePt t="9936" x="8432800" y="2813050"/>
          <p14:tracePt t="9949" x="8432800" y="2819400"/>
          <p14:tracePt t="9968" x="8432800" y="2825750"/>
          <p14:tracePt t="9984" x="8432800" y="2832100"/>
          <p14:tracePt t="10000" x="8432800" y="2838450"/>
          <p14:tracePt t="10016" x="8432800" y="2844800"/>
          <p14:tracePt t="10032" x="8432800" y="2870200"/>
          <p14:tracePt t="10049" x="8432800" y="2876550"/>
          <p14:tracePt t="10066" x="8439150" y="2895600"/>
          <p14:tracePt t="10082" x="8439150" y="2908300"/>
          <p14:tracePt t="10160" x="8439150" y="2927350"/>
          <p14:tracePt t="10168" x="8445500" y="2940050"/>
          <p14:tracePt t="10185" x="8445500" y="2946400"/>
          <p14:tracePt t="10192" x="8445500" y="2952750"/>
          <p14:tracePt t="10201" x="8445500" y="2959100"/>
          <p14:tracePt t="10215" x="8445500" y="2965450"/>
          <p14:tracePt t="10232" x="8445500" y="2990850"/>
          <p14:tracePt t="10249" x="8451850" y="3009900"/>
          <p14:tracePt t="10265" x="8458200" y="3035300"/>
          <p14:tracePt t="10282" x="8464550" y="3054350"/>
          <p14:tracePt t="10299" x="8464550" y="3079750"/>
          <p14:tracePt t="10315" x="8464550" y="3098800"/>
          <p14:tracePt t="10332" x="8477250" y="3117850"/>
          <p14:tracePt t="10349" x="8483600" y="3155950"/>
          <p14:tracePt t="10383" x="8489950" y="3175000"/>
          <p14:tracePt t="10399" x="8489950" y="3187700"/>
          <p14:tracePt t="10415" x="8496300" y="3200400"/>
          <p14:tracePt t="10432" x="8502650" y="3213100"/>
          <p14:tracePt t="10449" x="8502650" y="3232150"/>
          <p14:tracePt t="10465" x="8502650" y="3244850"/>
          <p14:tracePt t="10482" x="8502650" y="3257550"/>
          <p14:tracePt t="10499" x="8515350" y="3270250"/>
          <p14:tracePt t="10532" x="8515350" y="3282950"/>
          <p14:tracePt t="10548" x="8521700" y="3302000"/>
          <p14:tracePt t="10582" x="8528050" y="3314700"/>
          <p14:tracePt t="10598" x="8528050" y="3321050"/>
          <p14:tracePt t="10615" x="8534400" y="3333750"/>
          <p14:tracePt t="10632" x="8534400" y="3340100"/>
          <p14:tracePt t="10648" x="8534400" y="3346450"/>
          <p14:tracePt t="10688" x="8534400" y="3352800"/>
          <p14:tracePt t="10720" x="8534400" y="3359150"/>
          <p14:tracePt t="10739" x="8534400" y="3371850"/>
          <p14:tracePt t="10752" x="8534400" y="3378200"/>
          <p14:tracePt t="10762" x="8534400" y="3384550"/>
          <p14:tracePt t="10800" x="8534400" y="3390900"/>
          <p14:tracePt t="10849" x="8534400" y="3397250"/>
          <p14:tracePt t="10880" x="8534400" y="3403600"/>
          <p14:tracePt t="10919" x="8534400" y="3409950"/>
          <p14:tracePt t="10924" x="8534400" y="3416300"/>
          <p14:tracePt t="10940" x="8534400" y="3422650"/>
          <p14:tracePt t="17251" x="8534400" y="3435350"/>
          <p14:tracePt t="17256" x="8534400" y="3441700"/>
          <p14:tracePt t="17265" x="8534400" y="3460750"/>
          <p14:tracePt t="17276" x="8534400" y="3467100"/>
          <p14:tracePt t="17292" x="8540750" y="3486150"/>
          <p14:tracePt t="17310" x="8547100" y="3517900"/>
          <p14:tracePt t="17325" x="8553450" y="3543300"/>
          <p14:tracePt t="17343" x="8559800" y="3568700"/>
          <p14:tracePt t="17359" x="8566150" y="3587750"/>
          <p14:tracePt t="17375" x="8572500" y="3594100"/>
          <p14:tracePt t="17392" x="8572500" y="3613150"/>
          <p14:tracePt t="17409" x="8578850" y="3644900"/>
          <p14:tracePt t="17426" x="8585200" y="3657600"/>
          <p14:tracePt t="17442" x="8591550" y="3683000"/>
          <p14:tracePt t="17459" x="8591550" y="3689350"/>
          <p14:tracePt t="17475" x="8591550" y="3714750"/>
          <p14:tracePt t="17492" x="8591550" y="3752850"/>
          <p14:tracePt t="17509" x="8591550" y="3797300"/>
          <p14:tracePt t="17529" x="8591550" y="3848100"/>
          <p14:tracePt t="17543" x="8591550" y="3879850"/>
          <p14:tracePt t="17559" x="8591550" y="3917950"/>
          <p14:tracePt t="17575" x="8578850" y="3956050"/>
          <p14:tracePt t="17592" x="8572500" y="4000500"/>
          <p14:tracePt t="17608" x="8559800" y="4038600"/>
          <p14:tracePt t="17627" x="8553450" y="4070350"/>
          <p14:tracePt t="17642" x="8553450" y="4083050"/>
          <p14:tracePt t="17659" x="8553450" y="4121150"/>
          <p14:tracePt t="17675" x="8534400" y="4140200"/>
          <p14:tracePt t="17692" x="8528050" y="4191000"/>
          <p14:tracePt t="17708" x="8528050" y="4222750"/>
          <p14:tracePt t="17725" x="8521700" y="4273550"/>
          <p14:tracePt t="17742" x="8521700" y="4318000"/>
          <p14:tracePt t="17758" x="8521700" y="4330700"/>
          <p14:tracePt t="17795" x="8521700" y="4343400"/>
          <p14:tracePt t="17810" x="8515350" y="4349750"/>
          <p14:tracePt t="17872" x="8515350" y="4356100"/>
          <p14:tracePt t="17888" x="8509000" y="4368800"/>
          <p14:tracePt t="17904" x="8509000" y="4381500"/>
          <p14:tracePt t="17912" x="8509000" y="4387850"/>
          <p14:tracePt t="17925" x="8509000" y="4400550"/>
          <p14:tracePt t="17941" x="8509000" y="4419600"/>
          <p14:tracePt t="17959" x="8496300" y="4445000"/>
          <p14:tracePt t="17975" x="8496300" y="4451350"/>
          <p14:tracePt t="17991" x="8496300" y="4457700"/>
          <p14:tracePt t="18008" x="8496300" y="4464050"/>
          <p14:tracePt t="18025" x="8496300" y="4470400"/>
          <p14:tracePt t="18041" x="8489950" y="4483100"/>
          <p14:tracePt t="18097" x="8489950" y="4489450"/>
          <p14:tracePt t="18111" x="8489950" y="4502150"/>
          <p14:tracePt t="18119" x="8489950" y="4508500"/>
          <p14:tracePt t="18135" x="8489950" y="4521200"/>
          <p14:tracePt t="18143" x="8489950" y="4527550"/>
          <p14:tracePt t="18158" x="8489950" y="4533900"/>
          <p14:tracePt t="18174" x="8489950" y="4559300"/>
          <p14:tracePt t="18191" x="8489950" y="4565650"/>
          <p14:tracePt t="31828" x="8477250" y="4559300"/>
          <p14:tracePt t="31836" x="8470900" y="4559300"/>
          <p14:tracePt t="31845" x="8451850" y="4559300"/>
          <p14:tracePt t="31862" x="8432800" y="4546600"/>
          <p14:tracePt t="31879" x="8394700" y="4533900"/>
          <p14:tracePt t="31895" x="8369300" y="4521200"/>
          <p14:tracePt t="31912" x="8343900" y="4508500"/>
          <p14:tracePt t="31929" x="8331200" y="4502150"/>
          <p14:tracePt t="31945" x="8318500" y="4502150"/>
          <p14:tracePt t="31962" x="8318500" y="4495800"/>
          <p14:tracePt t="32004" x="8305800" y="4489450"/>
          <p14:tracePt t="32012" x="8274050" y="4483100"/>
          <p14:tracePt t="32020" x="8261350" y="4483100"/>
          <p14:tracePt t="32028" x="8248650" y="4476750"/>
          <p14:tracePt t="32045" x="8229600" y="4470400"/>
          <p14:tracePt t="32078" x="8185150" y="4457700"/>
          <p14:tracePt t="32095" x="8147050" y="4445000"/>
          <p14:tracePt t="32111" x="8108950" y="4432300"/>
          <p14:tracePt t="32128" x="8064500" y="4413250"/>
          <p14:tracePt t="32145" x="7994650" y="4394200"/>
          <p14:tracePt t="32161" x="7962900" y="4387850"/>
          <p14:tracePt t="32178" x="7931150" y="4368800"/>
          <p14:tracePt t="32195" x="7886700" y="4343400"/>
          <p14:tracePt t="32211" x="7842250" y="4330700"/>
          <p14:tracePt t="32228" x="7816850" y="4318000"/>
          <p14:tracePt t="32245" x="7785100" y="4305300"/>
          <p14:tracePt t="32262" x="7747000" y="4286250"/>
          <p14:tracePt t="32278" x="7727950" y="4286250"/>
          <p14:tracePt t="32295" x="7702550" y="4279900"/>
          <p14:tracePt t="32311" x="7626350" y="4267200"/>
          <p14:tracePt t="32328" x="7543800" y="4254500"/>
          <p14:tracePt t="32344" x="7524750" y="4248150"/>
          <p14:tracePt t="32361" x="7505700" y="4248150"/>
          <p14:tracePt t="32379" x="7442200" y="4248150"/>
          <p14:tracePt t="32395" x="7429500" y="4248150"/>
          <p14:tracePt t="32411" x="7397750" y="4248150"/>
          <p14:tracePt t="32428" x="7359650" y="4248150"/>
          <p14:tracePt t="32445" x="7308850" y="4235450"/>
          <p14:tracePt t="32461" x="7277100" y="4235450"/>
          <p14:tracePt t="32478" x="7264400" y="4235450"/>
          <p14:tracePt t="32495" x="7251700" y="4235450"/>
          <p14:tracePt t="32511" x="7232650" y="4229100"/>
          <p14:tracePt t="32528" x="7207250" y="4229100"/>
          <p14:tracePt t="32545" x="7181850" y="4216400"/>
          <p14:tracePt t="32561" x="7162800" y="4210050"/>
          <p14:tracePt t="32578" x="7124700" y="4210050"/>
          <p14:tracePt t="32595" x="7086600" y="4210050"/>
          <p14:tracePt t="32611" x="7042150" y="4210050"/>
          <p14:tracePt t="32628" x="7016750" y="4210050"/>
          <p14:tracePt t="32645" x="6997700" y="4203700"/>
          <p14:tracePt t="32661" x="6959600" y="4178300"/>
          <p14:tracePt t="32678" x="6934200" y="4171950"/>
          <p14:tracePt t="32694" x="6883400" y="4140200"/>
          <p14:tracePt t="32711" x="6864350" y="4133850"/>
          <p14:tracePt t="32728" x="6826250" y="4114800"/>
          <p14:tracePt t="32744" x="6769100" y="4076700"/>
          <p14:tracePt t="32748" x="6743700" y="4070350"/>
          <p14:tracePt t="32761" x="6705600" y="4051300"/>
          <p14:tracePt t="32778" x="6635750" y="4019550"/>
          <p14:tracePt t="32795" x="6527800" y="3975100"/>
          <p14:tracePt t="32811" x="6445250" y="3937000"/>
          <p14:tracePt t="32828" x="6369050" y="3911600"/>
          <p14:tracePt t="32844" x="6305550" y="3892550"/>
          <p14:tracePt t="32861" x="6273800" y="3873500"/>
          <p14:tracePt t="32878" x="6254750" y="3860800"/>
          <p14:tracePt t="32894" x="6223000" y="3854450"/>
          <p14:tracePt t="32911" x="6191250" y="3854450"/>
          <p14:tracePt t="32928" x="6140450" y="3835400"/>
          <p14:tracePt t="32944" x="6070600" y="3822700"/>
          <p14:tracePt t="32961" x="6057900" y="3822700"/>
          <p14:tracePt t="32977" x="6019800" y="3816350"/>
          <p14:tracePt t="32995" x="5949950" y="3803650"/>
          <p14:tracePt t="33011" x="5842000" y="3784600"/>
          <p14:tracePt t="33027" x="5753100" y="3765550"/>
          <p14:tracePt t="33044" x="5683250" y="3759200"/>
          <p14:tracePt t="33061" x="5645150" y="3752850"/>
          <p14:tracePt t="33077" x="5581650" y="3740150"/>
          <p14:tracePt t="33094" x="5568950" y="3740150"/>
          <p14:tracePt t="33110" x="5556250" y="3740150"/>
          <p14:tracePt t="33127" x="5549900" y="3740150"/>
          <p14:tracePt t="33270" x="5537200" y="3740150"/>
          <p14:tracePt t="33284" x="5511800" y="3740150"/>
          <p14:tracePt t="38736" x="5505450" y="3740150"/>
          <p14:tracePt t="39009" x="5499100" y="3740150"/>
          <p14:tracePt t="39056" x="5486400" y="3733800"/>
          <p14:tracePt t="39064" x="5480050" y="3733800"/>
          <p14:tracePt t="39120" x="5473700" y="3733800"/>
          <p14:tracePt t="39127" x="5467350" y="3733800"/>
          <p14:tracePt t="39152" x="5461000" y="3733800"/>
          <p14:tracePt t="39426" x="5454650" y="3727450"/>
          <p14:tracePt t="39456" x="5448300" y="3727450"/>
          <p14:tracePt t="39464" x="5441950" y="3727450"/>
          <p14:tracePt t="39489" x="5435600" y="3727450"/>
          <p14:tracePt t="39496" x="5429250" y="3727450"/>
          <p14:tracePt t="39525" x="5422900" y="3727450"/>
          <p14:tracePt t="39532" x="5416550" y="3727450"/>
          <p14:tracePt t="39541" x="5410200" y="3727450"/>
          <p14:tracePt t="39558" x="5403850" y="3727450"/>
          <p14:tracePt t="39571" x="5391150" y="3727450"/>
          <p14:tracePt t="39588" x="5372100" y="3721100"/>
          <p14:tracePt t="39605" x="5359400" y="3714750"/>
          <p14:tracePt t="39688" x="5353050" y="3714750"/>
          <p14:tracePt t="39698" x="5340350" y="3714750"/>
          <p14:tracePt t="39704" x="5334000" y="3714750"/>
          <p14:tracePt t="39748" x="5321300" y="3702050"/>
          <p14:tracePt t="39782" x="5314950" y="3702050"/>
          <p14:tracePt t="39796" x="5302250" y="3702050"/>
          <p14:tracePt t="39812" x="5295900" y="3702050"/>
          <p14:tracePt t="39820" x="5283200" y="3702050"/>
          <p14:tracePt t="39843" x="5270500" y="3702050"/>
          <p14:tracePt t="39875" x="5264150" y="3695700"/>
          <p14:tracePt t="39926" x="5264150" y="3689350"/>
          <p14:tracePt t="39931" x="5257800" y="3689350"/>
          <p14:tracePt t="39942" x="5251450" y="3689350"/>
          <p14:tracePt t="39955" x="5238750" y="3683000"/>
          <p14:tracePt t="40852" x="5232400" y="3683000"/>
          <p14:tracePt t="40870" x="5232400" y="3670300"/>
          <p14:tracePt t="40887" x="5219700" y="3651250"/>
          <p14:tracePt t="40903" x="5200650" y="3613150"/>
          <p14:tracePt t="40920" x="5200650" y="3587750"/>
          <p14:tracePt t="40937" x="5200650" y="3517900"/>
          <p14:tracePt t="40953" x="5200650" y="3390900"/>
          <p14:tracePt t="40970" x="5200650" y="3333750"/>
          <p14:tracePt t="40987" x="5200650" y="3282950"/>
          <p14:tracePt t="41003" x="5200650" y="3270250"/>
          <p14:tracePt t="41204" x="5200650" y="3263900"/>
          <p14:tracePt t="41212" x="5200650" y="3257550"/>
          <p14:tracePt t="41220" x="5200650" y="3251200"/>
          <p14:tracePt t="41236" x="5200650" y="3244850"/>
          <p14:tracePt t="41253" x="5207000" y="3232150"/>
          <p14:tracePt t="41284" x="5213350" y="3225800"/>
          <p14:tracePt t="41292" x="5213350" y="3219450"/>
          <p14:tracePt t="41540" x="5219700" y="3219450"/>
          <p14:tracePt t="41548" x="5238750" y="3213100"/>
          <p14:tracePt t="41580" x="5245100" y="3213100"/>
          <p14:tracePt t="41588" x="5251450" y="3213100"/>
          <p14:tracePt t="41605" x="5257800" y="3213100"/>
          <p14:tracePt t="41612" x="5270500" y="3213100"/>
          <p14:tracePt t="41621" x="5276850" y="3213100"/>
          <p14:tracePt t="41636" x="5289550" y="3213100"/>
          <p14:tracePt t="41653" x="5314950" y="3219450"/>
          <p14:tracePt t="41670" x="5321300" y="3219450"/>
          <p14:tracePt t="41686" x="5346700" y="3219450"/>
          <p14:tracePt t="41702" x="5372100" y="3219450"/>
          <p14:tracePt t="41719" x="5403850" y="3219450"/>
          <p14:tracePt t="41736" x="5429250" y="3219450"/>
          <p14:tracePt t="41753" x="5448300" y="3219450"/>
          <p14:tracePt t="41757" x="5473700" y="3219450"/>
          <p14:tracePt t="41772" x="5486400" y="3225800"/>
          <p14:tracePt t="41787" x="5524500" y="3232150"/>
          <p14:tracePt t="41803" x="5562600" y="3232150"/>
          <p14:tracePt t="41819" x="5581650" y="3232150"/>
          <p14:tracePt t="41836" x="5626100" y="3232150"/>
          <p14:tracePt t="41853" x="5657850" y="3244850"/>
          <p14:tracePt t="41869" x="5695950" y="3244850"/>
          <p14:tracePt t="41886" x="5702300" y="3244850"/>
          <p14:tracePt t="41903" x="5721350" y="3244850"/>
          <p14:tracePt t="41919" x="5753100" y="3251200"/>
          <p14:tracePt t="41936" x="5784850" y="3251200"/>
          <p14:tracePt t="41953" x="5822950" y="3257550"/>
          <p14:tracePt t="41969" x="5848350" y="3263900"/>
          <p14:tracePt t="41986" x="5854700" y="3263900"/>
          <p14:tracePt t="42992" x="5854700" y="3276600"/>
          <p14:tracePt t="43007" x="5854700" y="3282950"/>
          <p14:tracePt t="43016" x="5842000" y="3289300"/>
          <p14:tracePt t="43023" x="5835650" y="3302000"/>
          <p14:tracePt t="43039" x="5822950" y="3302000"/>
          <p14:tracePt t="43051" x="5816600" y="3302000"/>
          <p14:tracePt t="43068" x="5810250" y="3314700"/>
          <p14:tracePt t="43085" x="5797550" y="3321050"/>
          <p14:tracePt t="43101" x="5784850" y="3321050"/>
          <p14:tracePt t="43119" x="5765800" y="3333750"/>
          <p14:tracePt t="43134" x="5765800" y="3340100"/>
          <p14:tracePt t="43151" x="5759450" y="3346450"/>
          <p14:tracePt t="43168" x="5746750" y="3352800"/>
          <p14:tracePt t="43201" x="5740400" y="3359150"/>
          <p14:tracePt t="43217" x="5727700" y="3365500"/>
          <p14:tracePt t="43234" x="5708650" y="3378200"/>
          <p14:tracePt t="43251" x="5689600" y="3390900"/>
          <p14:tracePt t="43267" x="5683250" y="3390900"/>
          <p14:tracePt t="43284" x="5676900" y="3397250"/>
          <p14:tracePt t="43318" x="5670550" y="3409950"/>
          <p14:tracePt t="43335" x="5645150" y="3429000"/>
          <p14:tracePt t="43351" x="5626100" y="3441700"/>
          <p14:tracePt t="43368" x="5619750" y="3441700"/>
          <p14:tracePt t="43385" x="5613400" y="3448050"/>
          <p14:tracePt t="43401" x="5600700" y="3460750"/>
          <p14:tracePt t="43418" x="5594350" y="3460750"/>
          <p14:tracePt t="43435" x="5575300" y="3473450"/>
          <p14:tracePt t="43451" x="5562600" y="3486150"/>
          <p14:tracePt t="43485" x="5556250" y="3498850"/>
          <p14:tracePt t="43501" x="5556250" y="3505200"/>
          <p14:tracePt t="43518" x="5549900" y="3505200"/>
          <p14:tracePt t="43535" x="5524500" y="3517900"/>
          <p14:tracePt t="43551" x="5511800" y="3517900"/>
          <p14:tracePt t="43602" x="5505450" y="3517900"/>
          <p14:tracePt t="43608" x="5499100" y="3517900"/>
          <p14:tracePt t="43618" x="5492750" y="3524250"/>
          <p14:tracePt t="43635" x="5486400" y="3524250"/>
          <p14:tracePt t="43651" x="5473700" y="3536950"/>
          <p14:tracePt t="43668" x="5454650" y="3549650"/>
          <p14:tracePt t="43684" x="5454650" y="3556000"/>
          <p14:tracePt t="43701" x="5435600" y="3581400"/>
          <p14:tracePt t="43718" x="5410200" y="3600450"/>
          <p14:tracePt t="43735" x="5397500" y="3606800"/>
          <p14:tracePt t="43751" x="5397500" y="3613150"/>
          <p14:tracePt t="43753" x="5397500" y="3619500"/>
          <p14:tracePt t="43767" x="5378450" y="3632200"/>
          <p14:tracePt t="43801" x="5359400" y="3638550"/>
          <p14:tracePt t="43817" x="5327650" y="3670300"/>
          <p14:tracePt t="43834" x="5308600" y="3689350"/>
          <p14:tracePt t="43851" x="5289550" y="3702050"/>
          <p14:tracePt t="43867" x="5270500" y="3727450"/>
          <p14:tracePt t="43884" x="5264150" y="3752850"/>
          <p14:tracePt t="43917" x="5245100" y="3765550"/>
          <p14:tracePt t="43935" x="5219700" y="3797300"/>
          <p14:tracePt t="43951" x="5207000" y="3810000"/>
          <p14:tracePt t="43967" x="5187950" y="3829050"/>
          <p14:tracePt t="43984" x="5181600" y="3829050"/>
          <p14:tracePt t="44240" x="5181600" y="3822700"/>
          <p14:tracePt t="44251" x="5181600" y="3816350"/>
          <p14:tracePt t="44256" x="5181600" y="3803650"/>
          <p14:tracePt t="44288" x="5181600" y="3790950"/>
          <p14:tracePt t="44304" x="5181600" y="3784600"/>
          <p14:tracePt t="44448" x="5181600" y="3778250"/>
          <p14:tracePt t="44480" x="5181600" y="3765550"/>
          <p14:tracePt t="44512" x="5181600" y="3759200"/>
          <p14:tracePt t="45780" x="5187950" y="3759200"/>
          <p14:tracePt t="45798" x="5207000" y="3759200"/>
          <p14:tracePt t="45806" x="5232400" y="3759200"/>
          <p14:tracePt t="45815" x="5245100" y="3759200"/>
          <p14:tracePt t="45832" x="5276850" y="3771900"/>
          <p14:tracePt t="45849" x="5295900" y="3790950"/>
          <p14:tracePt t="45867" x="5308600" y="3790950"/>
          <p14:tracePt t="45883" x="5314950" y="3790950"/>
          <p14:tracePt t="45899" x="5314950" y="3784600"/>
          <p14:tracePt t="45915" x="5340350" y="3784600"/>
          <p14:tracePt t="45949" x="5346700" y="3784600"/>
          <p14:tracePt t="45965" x="5353050" y="3784600"/>
          <p14:tracePt t="45988" x="5359400" y="3784600"/>
          <p14:tracePt t="45999" x="5365750" y="3784600"/>
          <p14:tracePt t="46015" x="5378450" y="3784600"/>
          <p14:tracePt t="46032" x="5384800" y="3784600"/>
          <p14:tracePt t="46049" x="5410200" y="3784600"/>
          <p14:tracePt t="46065" x="5416550" y="3784600"/>
          <p14:tracePt t="46083" x="5422900" y="3778250"/>
          <p14:tracePt t="46132" x="5441950" y="3778250"/>
          <p14:tracePt t="46140" x="5448300" y="3778250"/>
          <p14:tracePt t="46196" x="5461000" y="3778250"/>
          <p14:tracePt t="46212" x="5467350" y="3778250"/>
          <p14:tracePt t="46238" x="5480050" y="3778250"/>
          <p14:tracePt t="46244" x="5486400" y="3778250"/>
          <p14:tracePt t="46255" x="5492750" y="3765550"/>
          <p14:tracePt t="46265" x="5499100" y="3765550"/>
          <p14:tracePt t="46282" x="5511800" y="3765550"/>
          <p14:tracePt t="46299" x="5537200" y="3746500"/>
          <p14:tracePt t="46315" x="5543550" y="3727450"/>
          <p14:tracePt t="46332" x="5562600" y="3727450"/>
          <p14:tracePt t="46365" x="5575300" y="3721100"/>
          <p14:tracePt t="46382" x="5594350" y="3708400"/>
          <p14:tracePt t="46420" x="5607050" y="3702050"/>
          <p14:tracePt t="46432" x="5613400" y="3702050"/>
          <p14:tracePt t="46448" x="5626100" y="3702050"/>
          <p14:tracePt t="46465" x="5645150" y="3702050"/>
          <p14:tracePt t="46482" x="5683250" y="3702050"/>
          <p14:tracePt t="46498" x="5695950" y="3702050"/>
          <p14:tracePt t="53366" x="5702300" y="3702050"/>
          <p14:tracePt t="53370" x="5708650" y="3702050"/>
          <p14:tracePt t="53387" x="5702300" y="3702050"/>
          <p14:tracePt t="53492" x="5695950" y="3708400"/>
          <p14:tracePt t="53499" x="5689600" y="3714750"/>
          <p14:tracePt t="53508" x="5683250" y="3714750"/>
          <p14:tracePt t="53525" x="5670550" y="3727450"/>
          <p14:tracePt t="53542" x="5657850" y="3740150"/>
          <p14:tracePt t="53558" x="5651500" y="3746500"/>
          <p14:tracePt t="53574" x="5645150" y="3746500"/>
          <p14:tracePt t="53591" x="5632450" y="3752850"/>
          <p14:tracePt t="53608" x="5619750" y="3752850"/>
          <p14:tracePt t="53625" x="5594350" y="3752850"/>
          <p14:tracePt t="53641" x="5588000" y="3759200"/>
          <p14:tracePt t="53658" x="5575300" y="3765550"/>
          <p14:tracePt t="53675" x="5562600" y="3765550"/>
          <p14:tracePt t="53844" x="5543550" y="3771900"/>
          <p14:tracePt t="53860" x="5537200" y="3771900"/>
          <p14:tracePt t="53868" x="5530850" y="3771900"/>
          <p14:tracePt t="53876" x="5505450" y="3771900"/>
          <p14:tracePt t="53891" x="5492750" y="3771900"/>
          <p14:tracePt t="53908" x="5480050" y="3778250"/>
          <p14:tracePt t="53925" x="5467350" y="3778250"/>
          <p14:tracePt t="53941" x="5461000" y="3784600"/>
          <p14:tracePt t="53975" x="5454650" y="3790950"/>
          <p14:tracePt t="53991" x="5435600" y="3797300"/>
          <p14:tracePt t="54008" x="5429250" y="3810000"/>
          <p14:tracePt t="54025" x="5422900" y="3810000"/>
          <p14:tracePt t="54058" x="5416550" y="3816350"/>
          <p14:tracePt t="54075" x="5410200" y="3816350"/>
          <p14:tracePt t="54091" x="5397500" y="3829050"/>
          <p14:tracePt t="54108" x="5391150" y="3835400"/>
          <p14:tracePt t="54141" x="5391150" y="3841750"/>
          <p14:tracePt t="54158" x="5384800" y="3841750"/>
          <p14:tracePt t="54174" x="5384800" y="3854450"/>
          <p14:tracePt t="54191" x="5378450" y="3860800"/>
          <p14:tracePt t="54207" x="5372100" y="3873500"/>
          <p14:tracePt t="54241" x="5372100" y="3886200"/>
          <p14:tracePt t="54280" x="5372100" y="3892550"/>
          <p14:tracePt t="54296" x="5372100" y="3898900"/>
          <p14:tracePt t="54314" x="5372100" y="3911600"/>
          <p14:tracePt t="54328" x="5372100" y="3917950"/>
          <p14:tracePt t="54337" x="5372100" y="3924300"/>
          <p14:tracePt t="54360" x="5372100" y="3930650"/>
          <p14:tracePt t="54380" x="5372100" y="3937000"/>
          <p14:tracePt t="60299" x="5372100" y="3943350"/>
          <p14:tracePt t="60306" x="5372100" y="3949700"/>
          <p14:tracePt t="60315" x="5372100" y="3956050"/>
          <p14:tracePt t="60323" x="5372100" y="3962400"/>
          <p14:tracePt t="60335" x="5359400" y="3968750"/>
          <p14:tracePt t="60351" x="5353050" y="3975100"/>
          <p14:tracePt t="60368" x="5353050" y="3987800"/>
          <p14:tracePt t="60385" x="5346700" y="3987800"/>
          <p14:tracePt t="60403" x="5340350" y="4013200"/>
          <p14:tracePt t="60419" x="5340350" y="4025900"/>
          <p14:tracePt t="60435" x="5334000" y="4051300"/>
          <p14:tracePt t="60452" x="5334000" y="4064000"/>
          <p14:tracePt t="60469" x="5334000" y="4076700"/>
          <p14:tracePt t="60485" x="5334000" y="4083050"/>
          <p14:tracePt t="60502" x="5334000" y="4095750"/>
          <p14:tracePt t="60518" x="5334000" y="4102100"/>
          <p14:tracePt t="60535" x="5334000" y="4108450"/>
          <p14:tracePt t="60552" x="5327650" y="4121150"/>
          <p14:tracePt t="60568" x="5321300" y="4133850"/>
          <p14:tracePt t="60585" x="5321300" y="4146550"/>
          <p14:tracePt t="60602" x="5314950" y="4165600"/>
          <p14:tracePt t="60618" x="5314950" y="4184650"/>
          <p14:tracePt t="60652" x="5314950" y="4191000"/>
          <p14:tracePt t="60668" x="5308600" y="4210050"/>
          <p14:tracePt t="60685" x="5308600" y="4222750"/>
          <p14:tracePt t="60701" x="5302250" y="4235450"/>
          <p14:tracePt t="60718" x="5289550" y="4260850"/>
          <p14:tracePt t="60735" x="5283200" y="4267200"/>
          <p14:tracePt t="60752" x="5283200" y="4273550"/>
          <p14:tracePt t="60756" x="5283200" y="4286250"/>
          <p14:tracePt t="60768" x="5283200" y="4292600"/>
          <p14:tracePt t="60785" x="5270500" y="4318000"/>
          <p14:tracePt t="60802" x="5270500" y="4330700"/>
          <p14:tracePt t="60819" x="5257800" y="4349750"/>
          <p14:tracePt t="60835" x="5245100" y="4362450"/>
          <p14:tracePt t="60851" x="5245100" y="4394200"/>
          <p14:tracePt t="60868" x="5238750" y="4419600"/>
          <p14:tracePt t="60885" x="5232400" y="4432300"/>
          <p14:tracePt t="60901" x="5232400" y="4445000"/>
          <p14:tracePt t="60918" x="5232400" y="4476750"/>
          <p14:tracePt t="60935" x="5232400" y="4508500"/>
          <p14:tracePt t="60951" x="5226050" y="4527550"/>
          <p14:tracePt t="60988" x="5219700" y="4546600"/>
          <p14:tracePt t="61001" x="5219700" y="4552950"/>
          <p14:tracePt t="61108" x="5219700" y="4565650"/>
          <p14:tracePt t="61115" x="5219700" y="4572000"/>
          <p14:tracePt t="61135" x="5219700" y="4578350"/>
          <p14:tracePt t="61167" x="5219700" y="4584700"/>
          <p14:tracePt t="61180" x="5219700" y="4591050"/>
          <p14:tracePt t="61198" x="5219700" y="4597400"/>
          <p14:tracePt t="61205" x="5219700" y="4603750"/>
          <p14:tracePt t="61276" x="5219700" y="4610100"/>
          <p14:tracePt t="61284" x="5219700" y="4622800"/>
          <p14:tracePt t="61294" x="5219700" y="4629150"/>
          <p14:tracePt t="61301" x="5219700" y="4635500"/>
          <p14:tracePt t="61318" x="5219700" y="4654550"/>
          <p14:tracePt t="61334" x="5219700" y="4673600"/>
          <p14:tracePt t="61351" x="5219700" y="4699000"/>
          <p14:tracePt t="61368" x="5219700" y="4711700"/>
          <p14:tracePt t="61384" x="5219700" y="4718050"/>
          <p14:tracePt t="61500" x="5219700" y="4724400"/>
          <p14:tracePt t="61534" x="5219700" y="4730750"/>
          <p14:tracePt t="61540" x="5219700" y="4743450"/>
          <p14:tracePt t="61551" x="5219700" y="4756150"/>
          <p14:tracePt t="61568" x="5219700" y="4762500"/>
          <p14:tracePt t="61584" x="5219700" y="4775200"/>
          <p14:tracePt t="64937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8020" y="166831"/>
            <a:ext cx="10390974" cy="1325563"/>
          </a:xfrm>
        </p:spPr>
        <p:txBody>
          <a:bodyPr/>
          <a:lstStyle/>
          <a:p>
            <a:pPr algn="ctr"/>
            <a:r>
              <a:rPr lang="cs-CZ" dirty="0" smtClean="0"/>
              <a:t>7. </a:t>
            </a:r>
            <a:r>
              <a:rPr lang="cs-CZ" dirty="0" err="1" smtClean="0"/>
              <a:t>Example</a:t>
            </a:r>
            <a:r>
              <a:rPr lang="cs-CZ" dirty="0" smtClean="0"/>
              <a:t> to </a:t>
            </a:r>
            <a:r>
              <a:rPr lang="cs-CZ" dirty="0" err="1" smtClean="0"/>
              <a:t>practise</a:t>
            </a:r>
            <a:r>
              <a:rPr lang="cs-CZ" dirty="0" smtClean="0"/>
              <a:t> RTRIM-</a:t>
            </a:r>
            <a:r>
              <a:rPr lang="cs-CZ" dirty="0" err="1" smtClean="0"/>
              <a:t>shell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760" y="1793293"/>
            <a:ext cx="6765773" cy="50825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75" y="1607103"/>
            <a:ext cx="4654115" cy="133417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583543" y="2827247"/>
            <a:ext cx="4406031" cy="4030753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Zakřivená spojnice 10"/>
          <p:cNvCxnSpPr/>
          <p:nvPr/>
        </p:nvCxnSpPr>
        <p:spPr>
          <a:xfrm>
            <a:off x="4748981" y="2517058"/>
            <a:ext cx="834562" cy="757084"/>
          </a:xfrm>
          <a:prstGeom prst="curvedConnector3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8808189" y="37320"/>
            <a:ext cx="3383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RTRIM-shell examples</a:t>
            </a:r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3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40"/>
    </mc:Choice>
    <mc:Fallback xmlns="">
      <p:transition spd="slow" advTm="67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422" x="584200" y="2520950"/>
          <p14:tracePt t="30263" x="603250" y="2520950"/>
          <p14:tracePt t="30271" x="609600" y="2520950"/>
          <p14:tracePt t="30279" x="615950" y="2520950"/>
          <p14:tracePt t="30289" x="641350" y="2533650"/>
          <p14:tracePt t="30304" x="673100" y="2533650"/>
          <p14:tracePt t="30320" x="704850" y="2540000"/>
          <p14:tracePt t="30337" x="723900" y="2540000"/>
          <p14:tracePt t="30354" x="736600" y="2546350"/>
          <p14:tracePt t="30370" x="749300" y="2546350"/>
          <p14:tracePt t="30387" x="774700" y="2552700"/>
          <p14:tracePt t="30405" x="793750" y="2552700"/>
          <p14:tracePt t="30420" x="812800" y="2552700"/>
          <p14:tracePt t="30437" x="857250" y="2552700"/>
          <p14:tracePt t="30453" x="895350" y="2552700"/>
          <p14:tracePt t="30470" x="933450" y="2552700"/>
          <p14:tracePt t="30487" x="958850" y="2552700"/>
          <p14:tracePt t="30504" x="990600" y="2559050"/>
          <p14:tracePt t="30520" x="1028700" y="2565400"/>
          <p14:tracePt t="30537" x="1047750" y="2565400"/>
          <p14:tracePt t="30553" x="1092200" y="2565400"/>
          <p14:tracePt t="30570" x="1111250" y="2565400"/>
          <p14:tracePt t="30587" x="1143000" y="2565400"/>
          <p14:tracePt t="30603" x="1174750" y="2565400"/>
          <p14:tracePt t="30620" x="1219200" y="2565400"/>
          <p14:tracePt t="30636" x="1263650" y="2565400"/>
          <p14:tracePt t="30653" x="1346200" y="2565400"/>
          <p14:tracePt t="30670" x="1447800" y="2584450"/>
          <p14:tracePt t="30687" x="1562100" y="2603500"/>
          <p14:tracePt t="30703" x="1651000" y="2616200"/>
          <p14:tracePt t="30721" x="1746250" y="2628900"/>
          <p14:tracePt t="30736" x="1847850" y="2647950"/>
          <p14:tracePt t="30753" x="1955800" y="2673350"/>
          <p14:tracePt t="30770" x="2063750" y="2692400"/>
          <p14:tracePt t="30787" x="2171700" y="2705100"/>
          <p14:tracePt t="30804" x="2317750" y="2724150"/>
          <p14:tracePt t="30820" x="2387600" y="2730500"/>
          <p14:tracePt t="30836" x="2419350" y="2730500"/>
          <p14:tracePt t="30853" x="2470150" y="2736850"/>
          <p14:tracePt t="30870" x="2540000" y="2736850"/>
          <p14:tracePt t="30886" x="2616200" y="2736850"/>
          <p14:tracePt t="30903" x="2711450" y="2743200"/>
          <p14:tracePt t="30920" x="2813050" y="2749550"/>
          <p14:tracePt t="30936" x="2908300" y="2749550"/>
          <p14:tracePt t="30953" x="2940050" y="2743200"/>
          <p14:tracePt t="30970" x="2978150" y="2743200"/>
          <p14:tracePt t="30987" x="3111500" y="2743200"/>
          <p14:tracePt t="31003" x="3162300" y="2755900"/>
          <p14:tracePt t="31019" x="3270250" y="2794000"/>
          <p14:tracePt t="31036" x="3346450" y="2813050"/>
          <p14:tracePt t="31053" x="3378200" y="2813050"/>
          <p14:tracePt t="31070" x="3409950" y="2825750"/>
          <p14:tracePt t="31086" x="3454400" y="2838450"/>
          <p14:tracePt t="31103" x="3511550" y="2851150"/>
          <p14:tracePt t="31108" x="3549650" y="2863850"/>
          <p14:tracePt t="31119" x="3575050" y="2876550"/>
          <p14:tracePt t="31136" x="3644900" y="2901950"/>
          <p14:tracePt t="31152" x="3695700" y="2914650"/>
          <p14:tracePt t="31169" x="3733800" y="2921000"/>
          <p14:tracePt t="31187" x="3892550" y="2978150"/>
          <p14:tracePt t="31203" x="3962400" y="2997200"/>
          <p14:tracePt t="31219" x="4203700" y="3060700"/>
          <p14:tracePt t="31237" x="4368800" y="3092450"/>
          <p14:tracePt t="31253" x="4521200" y="3124200"/>
          <p14:tracePt t="31269" x="4654550" y="3136900"/>
          <p14:tracePt t="31286" x="4718050" y="3136900"/>
          <p14:tracePt t="31303" x="4819650" y="3136900"/>
          <p14:tracePt t="31319" x="4895850" y="3143250"/>
          <p14:tracePt t="31337" x="4946650" y="3143250"/>
          <p14:tracePt t="31353" x="4978400" y="3143250"/>
          <p14:tracePt t="31387" x="4997450" y="3143250"/>
          <p14:tracePt t="31403" x="5016500" y="3143250"/>
          <p14:tracePt t="31419" x="5048250" y="3143250"/>
          <p14:tracePt t="31436" x="5073650" y="3143250"/>
          <p14:tracePt t="31453" x="5111750" y="3143250"/>
          <p14:tracePt t="31469" x="5194300" y="3143250"/>
          <p14:tracePt t="31486" x="5270500" y="3155950"/>
          <p14:tracePt t="31502" x="5276850" y="3155950"/>
          <p14:tracePt t="31519" x="5308600" y="3155950"/>
          <p14:tracePt t="31537" x="5353050" y="3162300"/>
          <p14:tracePt t="31553" x="5435600" y="3162300"/>
          <p14:tracePt t="31569" x="5524500" y="3162300"/>
          <p14:tracePt t="31586" x="5556250" y="3162300"/>
          <p14:tracePt t="31592" x="5581650" y="3162300"/>
          <p14:tracePt t="31603" x="5638800" y="3143250"/>
          <p14:tracePt t="31619" x="5695950" y="3117850"/>
          <p14:tracePt t="31635" x="5765800" y="3098800"/>
          <p14:tracePt t="31652" x="5803900" y="3086100"/>
          <p14:tracePt t="31669" x="5835650" y="3086100"/>
          <p14:tracePt t="31686" x="5867400" y="3086100"/>
          <p14:tracePt t="31702" x="5924550" y="3092450"/>
          <p14:tracePt t="31719" x="5988050" y="3105150"/>
          <p14:tracePt t="31736" x="6045200" y="3111500"/>
          <p14:tracePt t="31753" x="6057900" y="3111500"/>
          <p14:tracePt t="31786" x="6070600" y="3111500"/>
          <p14:tracePt t="31803" x="6096000" y="3111500"/>
          <p14:tracePt t="31819" x="6134100" y="3111500"/>
          <p14:tracePt t="31835" x="6153150" y="3111500"/>
          <p14:tracePt t="31854" x="6184900" y="3111500"/>
          <p14:tracePt t="31869" x="6229350" y="3111500"/>
          <p14:tracePt t="31886" x="6280150" y="3111500"/>
          <p14:tracePt t="31902" x="6318250" y="3105150"/>
          <p14:tracePt t="31919" x="6337300" y="3105150"/>
          <p14:tracePt t="31935" x="6337300" y="3117850"/>
          <p14:tracePt t="31952" x="6369050" y="3130550"/>
          <p14:tracePt t="31969" x="6388100" y="3136900"/>
          <p14:tracePt t="31985" x="6413500" y="3149600"/>
          <p14:tracePt t="32221" x="6413500" y="3155950"/>
          <p14:tracePt t="32236" x="6413500" y="3162300"/>
          <p14:tracePt t="32243" x="6419850" y="3175000"/>
          <p14:tracePt t="32251" x="6419850" y="3181350"/>
          <p14:tracePt t="32268" x="6419850" y="3206750"/>
          <p14:tracePt t="32285" x="6419850" y="3238500"/>
          <p14:tracePt t="32301" x="6419850" y="3270250"/>
          <p14:tracePt t="32318" x="6419850" y="3295650"/>
          <p14:tracePt t="32335" x="6419850" y="3321050"/>
          <p14:tracePt t="32352" x="6419850" y="3346450"/>
          <p14:tracePt t="32368" x="6419850" y="3359150"/>
          <p14:tracePt t="32385" x="6419850" y="3378200"/>
          <p14:tracePt t="32401" x="6419850" y="3390900"/>
          <p14:tracePt t="32419" x="6419850" y="3416300"/>
          <p14:tracePt t="32435" x="6419850" y="3422650"/>
          <p14:tracePt t="32452" x="6419850" y="3429000"/>
          <p14:tracePt t="32468" x="6419850" y="3435350"/>
          <p14:tracePt t="32559" x="6419850" y="3441700"/>
          <p14:tracePt t="32572" x="6419850" y="3448050"/>
          <p14:tracePt t="32587" x="6419850" y="3454400"/>
          <p14:tracePt t="32596" x="6419850" y="3460750"/>
          <p14:tracePt t="32603" x="6419850" y="3467100"/>
          <p14:tracePt t="32618" x="6413500" y="3473450"/>
          <p14:tracePt t="32732" x="6413500" y="3479800"/>
          <p14:tracePt t="32764" x="6413500" y="3486150"/>
          <p14:tracePt t="32772" x="6413500" y="3492500"/>
          <p14:tracePt t="36644" x="6413500" y="3486150"/>
          <p14:tracePt t="36734" x="6413500" y="3479800"/>
          <p14:tracePt t="36764" x="6413500" y="3473450"/>
          <p14:tracePt t="36795" x="6413500" y="3467100"/>
          <p14:tracePt t="36819" x="6413500" y="3460750"/>
          <p14:tracePt t="36898" x="6413500" y="3454400"/>
          <p14:tracePt t="36904" x="6413500" y="3448050"/>
          <p14:tracePt t="36914" x="6413500" y="3441700"/>
          <p14:tracePt t="36931" x="6413500" y="3429000"/>
          <p14:tracePt t="36947" x="6413500" y="3422650"/>
          <p14:tracePt t="36964" x="6413500" y="3409950"/>
          <p14:tracePt t="36981" x="6413500" y="3397250"/>
          <p14:tracePt t="36997" x="6413500" y="3384550"/>
          <p14:tracePt t="37016" x="6413500" y="3346450"/>
          <p14:tracePt t="37031" x="6413500" y="3327400"/>
          <p14:tracePt t="37049" x="6413500" y="3314700"/>
          <p14:tracePt t="37064" x="6413500" y="3295650"/>
          <p14:tracePt t="37081" x="6413500" y="3289300"/>
          <p14:tracePt t="37097" x="6419850" y="3276600"/>
          <p14:tracePt t="37114" x="6426200" y="3257550"/>
          <p14:tracePt t="37130" x="6432550" y="3225800"/>
          <p14:tracePt t="37147" x="6451600" y="3206750"/>
          <p14:tracePt t="37164" x="6457950" y="3194050"/>
          <p14:tracePt t="37181" x="6470650" y="3181350"/>
          <p14:tracePt t="37197" x="6483350" y="3175000"/>
          <p14:tracePt t="37214" x="6483350" y="3168650"/>
          <p14:tracePt t="37234" x="6483350" y="3162300"/>
          <p14:tracePt t="37247" x="6502400" y="3155950"/>
          <p14:tracePt t="37264" x="6515100" y="3149600"/>
          <p14:tracePt t="37280" x="6527800" y="3136900"/>
          <p14:tracePt t="37297" x="6553200" y="3117850"/>
          <p14:tracePt t="37331" x="6559550" y="3117850"/>
          <p14:tracePt t="37347" x="6578600" y="3117850"/>
          <p14:tracePt t="37364" x="6597650" y="3117850"/>
          <p14:tracePt t="37380" x="6616700" y="3117850"/>
          <p14:tracePt t="37397" x="6629400" y="3117850"/>
          <p14:tracePt t="37414" x="6635750" y="3117850"/>
          <p14:tracePt t="37456" x="6648450" y="3117850"/>
          <p14:tracePt t="37464" x="6654800" y="3117850"/>
          <p14:tracePt t="37604" x="6661150" y="3117850"/>
          <p14:tracePt t="37609" x="6667500" y="3117850"/>
          <p14:tracePt t="37633" x="6667500" y="3130550"/>
          <p14:tracePt t="37648" x="6673850" y="3136900"/>
          <p14:tracePt t="37656" x="6673850" y="3143250"/>
          <p14:tracePt t="37665" x="6686550" y="3155950"/>
          <p14:tracePt t="37680" x="6686550" y="3162300"/>
          <p14:tracePt t="38192" x="6699250" y="3162300"/>
          <p14:tracePt t="38208" x="6699250" y="3168650"/>
          <p14:tracePt t="38224" x="6699250" y="3175000"/>
          <p14:tracePt t="39670" x="6699250" y="3181350"/>
          <p14:tracePt t="39684" x="6711950" y="3181350"/>
          <p14:tracePt t="39732" x="6718300" y="3181350"/>
          <p14:tracePt t="39748" x="6724650" y="3175000"/>
          <p14:tracePt t="39876" x="6731000" y="3175000"/>
          <p14:tracePt t="39892" x="6737350" y="3175000"/>
          <p14:tracePt t="39900" x="6743700" y="3175000"/>
          <p14:tracePt t="39916" x="6756400" y="3175000"/>
          <p14:tracePt t="39940" x="6762750" y="3175000"/>
          <p14:tracePt t="40020" x="6769100" y="3175000"/>
          <p14:tracePt t="40068" x="6775450" y="3175000"/>
          <p14:tracePt t="40076" x="6781800" y="3175000"/>
          <p14:tracePt t="40148" x="6788150" y="3175000"/>
          <p14:tracePt t="40156" x="6794500" y="3175000"/>
          <p14:tracePt t="40179" x="6800850" y="3175000"/>
          <p14:tracePt t="40212" x="6807200" y="3175000"/>
          <p14:tracePt t="40220" x="6819900" y="3175000"/>
          <p14:tracePt t="40404" x="6826250" y="3175000"/>
          <p14:tracePt t="40420" x="6832600" y="3175000"/>
          <p14:tracePt t="40436" x="6838950" y="3175000"/>
          <p14:tracePt t="40444" x="6851650" y="3175000"/>
          <p14:tracePt t="40452" x="6858000" y="3175000"/>
          <p14:tracePt t="40461" x="6858000" y="3168650"/>
          <p14:tracePt t="40477" x="6889750" y="3168650"/>
          <p14:tracePt t="40494" x="6902450" y="3168650"/>
          <p14:tracePt t="40511" x="6908800" y="3168650"/>
          <p14:tracePt t="40693" x="6921500" y="3168650"/>
          <p14:tracePt t="40700" x="6934200" y="3155950"/>
          <p14:tracePt t="40711" x="6946900" y="3155950"/>
          <p14:tracePt t="40727" x="6972300" y="3155950"/>
          <p14:tracePt t="40744" x="6991350" y="3136900"/>
          <p14:tracePt t="40761" x="7004050" y="3136900"/>
          <p14:tracePt t="40777" x="7016750" y="3136900"/>
          <p14:tracePt t="40980" x="7035800" y="3136900"/>
          <p14:tracePt t="40988" x="7042150" y="3136900"/>
          <p14:tracePt t="41732" x="7042150" y="3149600"/>
          <p14:tracePt t="41740" x="7042150" y="3155950"/>
          <p14:tracePt t="41774" x="7042150" y="3168650"/>
          <p14:tracePt t="41780" x="7042150" y="3175000"/>
          <p14:tracePt t="41793" x="7042150" y="3181350"/>
          <p14:tracePt t="41811" x="7042150" y="3200400"/>
          <p14:tracePt t="41827" x="7042150" y="3206750"/>
          <p14:tracePt t="41843" x="7042150" y="3225800"/>
          <p14:tracePt t="41859" x="7042150" y="3238500"/>
          <p14:tracePt t="41876" x="7042150" y="3244850"/>
          <p14:tracePt t="41893" x="7042150" y="3276600"/>
          <p14:tracePt t="41910" x="7042150" y="3302000"/>
          <p14:tracePt t="41926" x="7042150" y="3333750"/>
          <p14:tracePt t="41943" x="7042150" y="3365500"/>
          <p14:tracePt t="41959" x="7042150" y="3397250"/>
          <p14:tracePt t="41976" x="7042150" y="3422650"/>
          <p14:tracePt t="41993" x="7042150" y="3460750"/>
          <p14:tracePt t="42011" x="7042150" y="3498850"/>
          <p14:tracePt t="42029" x="7042150" y="3530600"/>
          <p14:tracePt t="42043" x="7042150" y="3543300"/>
          <p14:tracePt t="42059" x="7042150" y="3549650"/>
          <p14:tracePt t="42076" x="7042150" y="3562350"/>
          <p14:tracePt t="42093" x="7042150" y="3575050"/>
          <p14:tracePt t="42112" x="7042150" y="3600450"/>
          <p14:tracePt t="42126" x="7042150" y="3619500"/>
          <p14:tracePt t="42143" x="7042150" y="3644900"/>
          <p14:tracePt t="42159" x="7042150" y="3670300"/>
          <p14:tracePt t="42176" x="7042150" y="3695700"/>
          <p14:tracePt t="42192" x="7035800" y="3721100"/>
          <p14:tracePt t="42209" x="7023100" y="3759200"/>
          <p14:tracePt t="42228" x="7023100" y="3778250"/>
          <p14:tracePt t="42242" x="7010400" y="3803650"/>
          <p14:tracePt t="42259" x="7010400" y="3835400"/>
          <p14:tracePt t="42276" x="7004050" y="3860800"/>
          <p14:tracePt t="42292" x="7004050" y="3879850"/>
          <p14:tracePt t="42309" x="7004050" y="3892550"/>
          <p14:tracePt t="42328" x="7004050" y="3905250"/>
          <p14:tracePt t="42545" x="7004050" y="3911600"/>
          <p14:tracePt t="42560" x="7004050" y="3917950"/>
          <p14:tracePt t="42568" x="7004050" y="3924300"/>
          <p14:tracePt t="42577" x="7004050" y="3930650"/>
          <p14:tracePt t="42592" x="7004050" y="3937000"/>
          <p14:tracePt t="42609" x="7004050" y="3949700"/>
          <p14:tracePt t="42625" x="7004050" y="3956050"/>
          <p14:tracePt t="42642" x="7004050" y="3968750"/>
          <p14:tracePt t="42659" x="7004050" y="3975100"/>
          <p14:tracePt t="42675" x="7004050" y="3981450"/>
          <p14:tracePt t="42720" x="7004050" y="3987800"/>
          <p14:tracePt t="42728" x="7004050" y="3994150"/>
          <p14:tracePt t="42736" x="7004050" y="4000500"/>
          <p14:tracePt t="42746" x="7004050" y="4006850"/>
          <p14:tracePt t="42759" x="7004050" y="4019550"/>
          <p14:tracePt t="42792" x="7004050" y="4051300"/>
          <p14:tracePt t="42809" x="7010400" y="4070350"/>
          <p14:tracePt t="42825" x="7010400" y="4089400"/>
          <p14:tracePt t="42844" x="7016750" y="4114800"/>
          <p14:tracePt t="42859" x="7016750" y="4133850"/>
          <p14:tracePt t="42875" x="7023100" y="4152900"/>
          <p14:tracePt t="42892" x="7029450" y="4191000"/>
          <p14:tracePt t="42909" x="7029450" y="4210050"/>
          <p14:tracePt t="42925" x="7054850" y="4254500"/>
          <p14:tracePt t="42944" x="7080250" y="4305300"/>
          <p14:tracePt t="42959" x="7080250" y="4318000"/>
          <p14:tracePt t="42976" x="7080250" y="4337050"/>
          <p14:tracePt t="42992" x="7086600" y="4349750"/>
          <p14:tracePt t="43008" x="7086600" y="4387850"/>
          <p14:tracePt t="43025" x="7086600" y="4400550"/>
          <p14:tracePt t="43041" x="7086600" y="4413250"/>
          <p14:tracePt t="43058" x="7092950" y="4425950"/>
          <p14:tracePt t="43075" x="7105650" y="4457700"/>
          <p14:tracePt t="43091" x="7112000" y="4470400"/>
          <p14:tracePt t="43108" x="7124700" y="4495800"/>
          <p14:tracePt t="43125" x="7124700" y="4527550"/>
          <p14:tracePt t="43144" x="7124700" y="4533900"/>
          <p14:tracePt t="43168" x="7124700" y="4540250"/>
          <p14:tracePt t="43184" x="7124700" y="4546600"/>
          <p14:tracePt t="43200" x="7124700" y="4552950"/>
          <p14:tracePt t="43241" x="7124700" y="4559300"/>
          <p14:tracePt t="43280" x="7124700" y="4565650"/>
          <p14:tracePt t="43344" x="7124700" y="4572000"/>
          <p14:tracePt t="43352" x="7124700" y="4578350"/>
          <p14:tracePt t="43360" x="7124700" y="4584700"/>
          <p14:tracePt t="43376" x="7124700" y="4597400"/>
          <p14:tracePt t="43391" x="7118350" y="4603750"/>
          <p14:tracePt t="43425" x="7118350" y="4610100"/>
          <p14:tracePt t="43441" x="7118350" y="4616450"/>
          <p14:tracePt t="43459" x="7112000" y="4616450"/>
          <p14:tracePt t="43504" x="7112000" y="4622800"/>
          <p14:tracePt t="43514" x="7105650" y="4622800"/>
          <p14:tracePt t="43524" x="7105650" y="4629150"/>
          <p14:tracePt t="43541" x="7099300" y="4648200"/>
          <p14:tracePt t="43558" x="7099300" y="4654550"/>
          <p14:tracePt t="43968" x="7099300" y="4660900"/>
          <p14:tracePt t="43979" x="7099300" y="4667250"/>
          <p14:tracePt t="43984" x="7092950" y="4686300"/>
          <p14:tracePt t="43993" x="7092950" y="4692650"/>
          <p14:tracePt t="44007" x="7092950" y="4737100"/>
          <p14:tracePt t="44023" x="7086600" y="4781550"/>
          <p14:tracePt t="44040" x="7086600" y="4813300"/>
          <p14:tracePt t="44057" x="7086600" y="4826000"/>
          <p14:tracePt t="44073" x="7086600" y="4845050"/>
          <p14:tracePt t="44090" x="7086600" y="4889500"/>
          <p14:tracePt t="44107" x="7080250" y="4914900"/>
          <p14:tracePt t="44124" x="7073900" y="4940300"/>
          <p14:tracePt t="44128" x="7073900" y="4953000"/>
          <p14:tracePt t="44141" x="7067550" y="4965700"/>
          <p14:tracePt t="44157" x="7067550" y="4978400"/>
          <p14:tracePt t="44175" x="7067550" y="5003800"/>
          <p14:tracePt t="44191" x="7067550" y="5022850"/>
          <p14:tracePt t="44208" x="7061200" y="5041900"/>
          <p14:tracePt t="44224" x="7061200" y="5060950"/>
          <p14:tracePt t="44257" x="7061200" y="5067300"/>
          <p14:tracePt t="44273" x="7054850" y="5086350"/>
          <p14:tracePt t="44290" x="7054850" y="5105400"/>
          <p14:tracePt t="44307" x="7054850" y="5118100"/>
          <p14:tracePt t="44323" x="7054850" y="5156200"/>
          <p14:tracePt t="44340" x="7048500" y="5168900"/>
          <p14:tracePt t="44357" x="7042150" y="5207000"/>
          <p14:tracePt t="44373" x="7042150" y="5219700"/>
          <p14:tracePt t="44391" x="7029450" y="5257800"/>
          <p14:tracePt t="44407" x="7023100" y="5289550"/>
          <p14:tracePt t="44424" x="7023100" y="5314950"/>
          <p14:tracePt t="44440" x="7016750" y="5327650"/>
          <p14:tracePt t="44457" x="7010400" y="5340350"/>
          <p14:tracePt t="44474" x="7010400" y="5346700"/>
          <p14:tracePt t="44490" x="7004050" y="5359400"/>
          <p14:tracePt t="44507" x="7004050" y="5365750"/>
          <p14:tracePt t="44524" x="6991350" y="5378450"/>
          <p14:tracePt t="44540" x="6985000" y="5397500"/>
          <p14:tracePt t="44557" x="6972300" y="5429250"/>
          <p14:tracePt t="44573" x="6972300" y="5441950"/>
          <p14:tracePt t="44590" x="6959600" y="5486400"/>
          <p14:tracePt t="44606" x="6953250" y="5524500"/>
          <p14:tracePt t="44623" x="6946900" y="5549900"/>
          <p14:tracePt t="44639" x="6946900" y="5562600"/>
          <p14:tracePt t="44656" x="6946900" y="5568950"/>
          <p14:tracePt t="48716" x="6946900" y="5575300"/>
          <p14:tracePt t="48724" x="6953250" y="5581650"/>
          <p14:tracePt t="48736" x="6965950" y="5581650"/>
          <p14:tracePt t="48753" x="6997700" y="5581650"/>
          <p14:tracePt t="48769" x="7048500" y="5594350"/>
          <p14:tracePt t="48787" x="7150100" y="5600700"/>
          <p14:tracePt t="48803" x="7175500" y="5600700"/>
          <p14:tracePt t="48820" x="7188200" y="5600700"/>
          <p14:tracePt t="48853" x="7200900" y="5600700"/>
          <p14:tracePt t="48869" x="7207250" y="5600700"/>
          <p14:tracePt t="48886" x="7219950" y="5600700"/>
          <p14:tracePt t="48903" x="7245350" y="5594350"/>
          <p14:tracePt t="48920" x="7270750" y="5575300"/>
          <p14:tracePt t="48936" x="7289800" y="5568950"/>
          <p14:tracePt t="48953" x="7321550" y="5562600"/>
          <p14:tracePt t="48969" x="7353300" y="5556250"/>
          <p14:tracePt t="48987" x="7423150" y="5537200"/>
          <p14:tracePt t="49004" x="7454900" y="5524500"/>
          <p14:tracePt t="49019" x="7480300" y="5524500"/>
          <p14:tracePt t="49036" x="7499350" y="5518150"/>
          <p14:tracePt t="49053" x="7499350" y="5511800"/>
          <p14:tracePt t="49116" x="7505700" y="5511800"/>
          <p14:tracePt t="49125" x="7505700" y="5505450"/>
          <p14:tracePt t="49136" x="7524750" y="5499100"/>
          <p14:tracePt t="49153" x="7524750" y="5492750"/>
          <p14:tracePt t="49169" x="7543800" y="5473700"/>
          <p14:tracePt t="49187" x="7550150" y="5441950"/>
          <p14:tracePt t="49203" x="7562850" y="5416550"/>
          <p14:tracePt t="49219" x="7562850" y="5403850"/>
          <p14:tracePt t="49236" x="7575550" y="5378450"/>
          <p14:tracePt t="49253" x="7575550" y="5359400"/>
          <p14:tracePt t="49269" x="7600950" y="5334000"/>
          <p14:tracePt t="49285" x="7607300" y="5327650"/>
          <p14:tracePt t="49302" x="7613650" y="5327650"/>
          <p14:tracePt t="49319" x="7620000" y="5321300"/>
          <p14:tracePt t="49355" x="7626350" y="5321300"/>
          <p14:tracePt t="49369" x="7639050" y="5321300"/>
          <p14:tracePt t="49386" x="7658100" y="5321300"/>
          <p14:tracePt t="49403" x="7689850" y="5327650"/>
          <p14:tracePt t="49419" x="7702550" y="5327650"/>
          <p14:tracePt t="49435" x="7708900" y="5327650"/>
          <p14:tracePt t="49469" x="7721600" y="5327650"/>
          <p14:tracePt t="49485" x="7727950" y="5327650"/>
          <p14:tracePt t="49502" x="7740650" y="5327650"/>
          <p14:tracePt t="49519" x="7747000" y="5327650"/>
          <p14:tracePt t="49536" x="7753350" y="5327650"/>
          <p14:tracePt t="49552" x="7766050" y="5327650"/>
          <p14:tracePt t="49569" x="7772400" y="5327650"/>
          <p14:tracePt t="49631" x="7778750" y="5327650"/>
          <p14:tracePt t="49664" x="7804150" y="5321300"/>
          <p14:tracePt t="49672" x="7816850" y="5321300"/>
          <p14:tracePt t="49680" x="7823200" y="5321300"/>
          <p14:tracePt t="49688" x="7842250" y="5314950"/>
          <p14:tracePt t="49702" x="7848600" y="5314950"/>
          <p14:tracePt t="49719" x="7854950" y="5314950"/>
          <p14:tracePt t="49756" x="7861300" y="5308600"/>
          <p14:tracePt t="49764" x="7867650" y="5308600"/>
          <p14:tracePt t="49772" x="7874000" y="5308600"/>
          <p14:tracePt t="49785" x="7880350" y="5308600"/>
          <p14:tracePt t="49803" x="7931150" y="5302250"/>
          <p14:tracePt t="49819" x="7943850" y="5295900"/>
          <p14:tracePt t="49835" x="7962900" y="5295900"/>
          <p14:tracePt t="49852" x="7981950" y="5295900"/>
          <p14:tracePt t="49869" x="7988300" y="5295900"/>
          <p14:tracePt t="49885" x="7994650" y="5295900"/>
          <p14:tracePt t="49902" x="8013700" y="5283200"/>
          <p14:tracePt t="49935" x="8026400" y="5276850"/>
          <p14:tracePt t="49952" x="8039100" y="5276850"/>
          <p14:tracePt t="49969" x="8058150" y="5276850"/>
          <p14:tracePt t="49985" x="8077200" y="5270500"/>
          <p14:tracePt t="50003" x="8096250" y="5270500"/>
          <p14:tracePt t="50019" x="8102600" y="5270500"/>
          <p14:tracePt t="50035" x="8121650" y="5270500"/>
          <p14:tracePt t="50052" x="8159750" y="5264150"/>
          <p14:tracePt t="50068" x="8204200" y="5264150"/>
          <p14:tracePt t="50085" x="8210550" y="5264150"/>
          <p14:tracePt t="50102" x="8216900" y="5264150"/>
          <p14:tracePt t="50118" x="8248650" y="5264150"/>
          <p14:tracePt t="50135" x="8299450" y="5270500"/>
          <p14:tracePt t="50152" x="8331200" y="5270500"/>
          <p14:tracePt t="50168" x="8350250" y="5270500"/>
          <p14:tracePt t="50185" x="8382000" y="5270500"/>
          <p14:tracePt t="50203" x="8413750" y="5270500"/>
          <p14:tracePt t="50218" x="8426450" y="5270500"/>
          <p14:tracePt t="50284" x="8439150" y="5270500"/>
          <p14:tracePt t="50300" x="8451850" y="5270500"/>
          <p14:tracePt t="50310" x="8458200" y="5270500"/>
          <p14:tracePt t="50333" x="8483600" y="5276850"/>
          <p14:tracePt t="50340" x="8502650" y="5276850"/>
          <p14:tracePt t="50352" x="8521700" y="5283200"/>
          <p14:tracePt t="50368" x="8553450" y="5295900"/>
          <p14:tracePt t="50385" x="8559800" y="5295900"/>
          <p14:tracePt t="50916" x="8553450" y="5308600"/>
          <p14:tracePt t="50934" x="8540750" y="5314950"/>
          <p14:tracePt t="50940" x="8521700" y="5321300"/>
          <p14:tracePt t="50951" x="8502650" y="5334000"/>
          <p14:tracePt t="50968" x="8477250" y="5346700"/>
          <p14:tracePt t="50984" x="8458200" y="5353050"/>
          <p14:tracePt t="51001" x="8439150" y="5353050"/>
          <p14:tracePt t="51018" x="8439150" y="5359400"/>
          <p14:tracePt t="51035" x="8426450" y="5372100"/>
          <p14:tracePt t="51051" x="8375650" y="5403850"/>
          <p14:tracePt t="51067" x="8350250" y="5422900"/>
          <p14:tracePt t="51084" x="8305800" y="5441950"/>
          <p14:tracePt t="51101" x="8286750" y="5461000"/>
          <p14:tracePt t="51117" x="8255000" y="5480050"/>
          <p14:tracePt t="51134" x="8235950" y="5492750"/>
          <p14:tracePt t="51160" x="8223250" y="5499100"/>
          <p14:tracePt t="51169" x="8223250" y="5505450"/>
          <p14:tracePt t="51184" x="8210550" y="5505450"/>
          <p14:tracePt t="51201" x="8191500" y="5505450"/>
          <p14:tracePt t="51217" x="8185150" y="5511800"/>
          <p14:tracePt t="51234" x="8172450" y="5511800"/>
          <p14:tracePt t="51251" x="8153400" y="5511800"/>
          <p14:tracePt t="51267" x="8128000" y="5511800"/>
          <p14:tracePt t="51284" x="8108950" y="5511800"/>
          <p14:tracePt t="51301" x="8083550" y="5511800"/>
          <p14:tracePt t="51317" x="8051800" y="5518150"/>
          <p14:tracePt t="51335" x="8020050" y="5537200"/>
          <p14:tracePt t="51351" x="7975600" y="5549900"/>
          <p14:tracePt t="51367" x="7969250" y="5549900"/>
          <p14:tracePt t="51384" x="7950200" y="5556250"/>
          <p14:tracePt t="51401" x="7943850" y="5568950"/>
          <p14:tracePt t="51417" x="7937500" y="5575300"/>
          <p14:tracePt t="51576" x="7931150" y="5581650"/>
          <p14:tracePt t="51584" x="7924800" y="5588000"/>
          <p14:tracePt t="51608" x="7918450" y="5594350"/>
          <p14:tracePt t="51616" x="7912100" y="5594350"/>
          <p14:tracePt t="51624" x="7912100" y="5600700"/>
          <p14:tracePt t="56692" x="7905750" y="5600700"/>
          <p14:tracePt t="56708" x="7899400" y="5613400"/>
          <p14:tracePt t="56724" x="7899400" y="5619750"/>
          <p14:tracePt t="56732" x="7893050" y="5626100"/>
          <p14:tracePt t="56757" x="7893050" y="5632450"/>
          <p14:tracePt t="56788" x="7880350" y="5638800"/>
          <p14:tracePt t="56807" x="7874000" y="5638800"/>
          <p14:tracePt t="56812" x="7874000" y="5645150"/>
          <p14:tracePt t="56852" x="7867650" y="5651500"/>
          <p14:tracePt t="56860" x="7861300" y="5657850"/>
          <p14:tracePt t="56900" x="7854950" y="5664200"/>
          <p14:tracePt t="56908" x="7854950" y="5670550"/>
          <p14:tracePt t="56932" x="7842250" y="5676900"/>
          <p14:tracePt t="56948" x="7835900" y="5683250"/>
          <p14:tracePt t="56964" x="7835900" y="5689600"/>
          <p14:tracePt t="56981" x="7823200" y="5695950"/>
          <p14:tracePt t="56996" x="7816850" y="5695950"/>
          <p14:tracePt t="57005" x="7804150" y="5702300"/>
          <p14:tracePt t="57012" x="7804150" y="5708650"/>
          <p14:tracePt t="57028" x="7797800" y="5708650"/>
          <p14:tracePt t="57045" x="7778750" y="5721350"/>
          <p14:tracePt t="57062" x="7759700" y="5727700"/>
          <p14:tracePt t="57078" x="7747000" y="5734050"/>
          <p14:tracePt t="57095" x="7747000" y="5740400"/>
          <p14:tracePt t="57112" x="7734300" y="5753100"/>
          <p14:tracePt t="57128" x="7727950" y="5753100"/>
          <p14:tracePt t="57145" x="7715250" y="5759450"/>
          <p14:tracePt t="57190" x="7715250" y="5765800"/>
          <p14:tracePt t="57196" x="7708900" y="5765800"/>
          <p14:tracePt t="57220" x="7708900" y="5772150"/>
          <p14:tracePt t="57252" x="7696200" y="5772150"/>
          <p14:tracePt t="57268" x="7689850" y="5778500"/>
          <p14:tracePt t="57284" x="7689850" y="5784850"/>
          <p14:tracePt t="57292" x="7677150" y="5791200"/>
          <p14:tracePt t="57300" x="7670800" y="5803900"/>
          <p14:tracePt t="57312" x="7664450" y="5810250"/>
          <p14:tracePt t="57328" x="7645400" y="5829300"/>
          <p14:tracePt t="57345" x="7632700" y="5848350"/>
          <p14:tracePt t="57361" x="7626350" y="5854700"/>
          <p14:tracePt t="57379" x="7607300" y="5880100"/>
          <p14:tracePt t="57395" x="7594600" y="5899150"/>
          <p14:tracePt t="57411" x="7594600" y="5905500"/>
          <p14:tracePt t="57543" x="7588250" y="5911850"/>
          <p14:tracePt t="57549" x="7588250" y="5918200"/>
          <p14:tracePt t="57561" x="7588250" y="5924550"/>
          <p14:tracePt t="57589" x="7588250" y="5930900"/>
          <p14:tracePt t="57604" x="7581900" y="5937250"/>
          <p14:tracePt t="57652" x="7575550" y="5949950"/>
          <p14:tracePt t="58929" x="7575550" y="5962650"/>
          <p14:tracePt t="58946" x="7562850" y="5981700"/>
          <p14:tracePt t="58952" x="7562850" y="5988050"/>
          <p14:tracePt t="58977" x="7556500" y="5988050"/>
          <p14:tracePt t="59056" x="7556500" y="5994400"/>
          <p14:tracePt t="59072" x="7550150" y="5994400"/>
          <p14:tracePt t="59080" x="7550150" y="6000750"/>
          <p14:tracePt t="59088" x="7550150" y="6007100"/>
          <p14:tracePt t="59120" x="7543800" y="6013450"/>
          <p14:tracePt t="59264" x="7537450" y="6019800"/>
          <p14:tracePt t="59280" x="7537450" y="6026150"/>
          <p14:tracePt t="59286" x="7537450" y="6032500"/>
          <p14:tracePt t="59295" x="7524750" y="6038850"/>
          <p14:tracePt t="59309" x="7524750" y="6057900"/>
          <p14:tracePt t="59326" x="7524750" y="6070600"/>
          <p14:tracePt t="59343" x="7518400" y="6076950"/>
          <p14:tracePt t="59359" x="7512050" y="6083300"/>
          <p14:tracePt t="59376" x="7512050" y="6096000"/>
          <p14:tracePt t="59394" x="7505700" y="6121400"/>
          <p14:tracePt t="59411" x="7499350" y="6134100"/>
          <p14:tracePt t="59426" x="7486650" y="6146800"/>
          <p14:tracePt t="59443" x="7473950" y="6172200"/>
          <p14:tracePt t="59460" x="7467600" y="6197600"/>
          <p14:tracePt t="59476" x="7461250" y="6216650"/>
          <p14:tracePt t="59493" x="7448550" y="6235700"/>
          <p14:tracePt t="59509" x="7435850" y="6248400"/>
          <p14:tracePt t="59526" x="7435850" y="6254750"/>
          <p14:tracePt t="59544" x="7435850" y="6261100"/>
          <p14:tracePt t="59583" x="7429500" y="6267450"/>
          <p14:tracePt t="59591" x="7429500" y="6273800"/>
          <p14:tracePt t="59617" x="7423150" y="6280150"/>
          <p14:tracePt t="59624" x="7423150" y="6286500"/>
          <p14:tracePt t="59636" x="7416800" y="6292850"/>
          <p14:tracePt t="59643" x="7416800" y="6299200"/>
          <p14:tracePt t="59659" x="7410450" y="6311900"/>
          <p14:tracePt t="59676" x="7404100" y="6337300"/>
          <p14:tracePt t="59693" x="7404100" y="6356350"/>
          <p14:tracePt t="59709" x="7404100" y="6362700"/>
          <p14:tracePt t="59727" x="7397750" y="6375400"/>
          <p14:tracePt t="62315" x="7397750" y="6381750"/>
          <p14:tracePt t="62324" x="7391400" y="6394450"/>
          <p14:tracePt t="62340" x="7385050" y="6407150"/>
          <p14:tracePt t="62348" x="7385050" y="6413500"/>
          <p14:tracePt t="62364" x="7385050" y="6426200"/>
          <p14:tracePt t="62412" x="7378700" y="6432550"/>
          <p14:tracePt t="62420" x="7372350" y="6432550"/>
          <p14:tracePt t="62452" x="7372350" y="6438900"/>
          <p14:tracePt t="62460" x="7366000" y="6445250"/>
          <p14:tracePt t="62476" x="7366000" y="6451600"/>
          <p14:tracePt t="62524" x="7359650" y="6457950"/>
          <p14:tracePt t="62604" x="7359650" y="6470650"/>
          <p14:tracePt t="62620" x="7353300" y="6489700"/>
          <p14:tracePt t="62628" x="7346950" y="6496050"/>
          <p14:tracePt t="62640" x="7346950" y="6508750"/>
          <p14:tracePt t="62657" x="7334250" y="6521450"/>
          <p14:tracePt t="62673" x="7334250" y="6534150"/>
          <p14:tracePt t="62678" x="7334250" y="6540500"/>
          <p14:tracePt t="62691" x="7327900" y="6540500"/>
          <p14:tracePt t="62719" x="7321550" y="6540500"/>
          <p14:tracePt t="62724" x="7315200" y="6546850"/>
          <p14:tracePt t="62749" x="7315200" y="6559550"/>
          <p14:tracePt t="62756" x="7308850" y="6565900"/>
          <p14:tracePt t="62773" x="7308850" y="6578600"/>
          <p14:tracePt t="62790" x="7308850" y="6591300"/>
          <p14:tracePt t="62807" x="7302500" y="6597650"/>
          <p14:tracePt t="62823" x="7302500" y="6610350"/>
          <p14:tracePt t="62856" x="7289800" y="6629400"/>
          <p14:tracePt t="62873" x="7289800" y="6642100"/>
          <p14:tracePt t="62909" x="7277100" y="6648450"/>
          <p14:tracePt t="62923" x="7277100" y="6654800"/>
          <p14:tracePt t="62940" x="7277100" y="6661150"/>
          <p14:tracePt t="62956" x="7277100" y="6667500"/>
          <p14:tracePt t="63052" x="7264400" y="6680200"/>
          <p14:tracePt t="63087" x="7264400" y="6686550"/>
          <p14:tracePt t="67159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8020" y="166831"/>
            <a:ext cx="10390974" cy="1325563"/>
          </a:xfrm>
        </p:spPr>
        <p:txBody>
          <a:bodyPr/>
          <a:lstStyle/>
          <a:p>
            <a:pPr algn="ctr"/>
            <a:r>
              <a:rPr lang="cs-CZ" dirty="0" smtClean="0"/>
              <a:t>7. </a:t>
            </a:r>
            <a:r>
              <a:rPr lang="cs-CZ" dirty="0" err="1" smtClean="0"/>
              <a:t>Example</a:t>
            </a:r>
            <a:r>
              <a:rPr lang="cs-CZ" dirty="0" smtClean="0"/>
              <a:t> to </a:t>
            </a:r>
            <a:r>
              <a:rPr lang="cs-CZ" dirty="0" err="1" smtClean="0"/>
              <a:t>practise</a:t>
            </a:r>
            <a:r>
              <a:rPr lang="cs-CZ" dirty="0" smtClean="0"/>
              <a:t> RTRIM-</a:t>
            </a:r>
            <a:r>
              <a:rPr lang="cs-CZ" dirty="0" err="1" smtClean="0"/>
              <a:t>shell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760" y="1793293"/>
            <a:ext cx="6765773" cy="50825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75" y="1607103"/>
            <a:ext cx="4654115" cy="133417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583543" y="2827247"/>
            <a:ext cx="4406031" cy="4030753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Zakřivená spojnice 10"/>
          <p:cNvCxnSpPr/>
          <p:nvPr/>
        </p:nvCxnSpPr>
        <p:spPr>
          <a:xfrm>
            <a:off x="4748981" y="2517058"/>
            <a:ext cx="834562" cy="757084"/>
          </a:xfrm>
          <a:prstGeom prst="curvedConnector3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8808189" y="37320"/>
            <a:ext cx="3383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RTRIM-shell examples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4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32"/>
    </mc:Choice>
    <mc:Fallback xmlns="">
      <p:transition spd="slow" advTm="4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082" x="571500" y="2197100"/>
          <p14:tracePt t="13203" x="577850" y="2197100"/>
          <p14:tracePt t="34775" x="577850" y="2190750"/>
          <p14:tracePt t="34786" x="577850" y="2184400"/>
          <p14:tracePt t="34791" x="571500" y="2171700"/>
          <p14:tracePt t="34802" x="565150" y="2165350"/>
          <p14:tracePt t="34818" x="546100" y="2146300"/>
          <p14:tracePt t="34835" x="539750" y="2139950"/>
          <p14:tracePt t="34851" x="533400" y="2133600"/>
          <p14:tracePt t="34902" x="533400" y="2127250"/>
          <p14:tracePt t="34911" x="533400" y="2120900"/>
          <p14:tracePt t="34918" x="533400" y="2114550"/>
          <p14:tracePt t="34935" x="533400" y="2101850"/>
          <p14:tracePt t="34951" x="533400" y="2076450"/>
          <p14:tracePt t="34971" x="533400" y="2057400"/>
          <p14:tracePt t="34985" x="533400" y="2038350"/>
          <p14:tracePt t="35002" x="533400" y="2032000"/>
          <p14:tracePt t="35018" x="533400" y="2025650"/>
          <p14:tracePt t="35035" x="533400" y="2012950"/>
          <p14:tracePt t="35111" x="533400" y="2006600"/>
          <p14:tracePt t="35120" x="533400" y="2000250"/>
          <p14:tracePt t="35143" x="533400" y="1993900"/>
          <p14:tracePt t="35207" x="533400" y="1987550"/>
          <p14:tracePt t="35215" x="539750" y="1987550"/>
          <p14:tracePt t="35225" x="546100" y="1981200"/>
          <p14:tracePt t="35241" x="546100" y="1968500"/>
          <p14:tracePt t="35271" x="546100" y="1962150"/>
          <p14:tracePt t="35279" x="546100" y="1955800"/>
          <p14:tracePt t="35303" x="546100" y="1949450"/>
          <p14:tracePt t="35322" x="552450" y="1943100"/>
          <p14:tracePt t="35431" x="558800" y="1930400"/>
          <p14:tracePt t="35440" x="558800" y="1924050"/>
          <p14:tracePt t="35451" x="558800" y="1917700"/>
          <p14:tracePt t="35468" x="565150" y="1905000"/>
          <p14:tracePt t="35487" x="584200" y="1885950"/>
          <p14:tracePt t="35502" x="590550" y="1879600"/>
          <p14:tracePt t="45525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8020" y="166831"/>
            <a:ext cx="10390974" cy="1325563"/>
          </a:xfrm>
        </p:spPr>
        <p:txBody>
          <a:bodyPr/>
          <a:lstStyle/>
          <a:p>
            <a:pPr algn="ctr"/>
            <a:r>
              <a:rPr lang="cs-CZ" dirty="0" smtClean="0"/>
              <a:t>7. </a:t>
            </a:r>
            <a:r>
              <a:rPr lang="cs-CZ" dirty="0" err="1" smtClean="0"/>
              <a:t>Example</a:t>
            </a:r>
            <a:r>
              <a:rPr lang="cs-CZ" dirty="0" smtClean="0"/>
              <a:t> to </a:t>
            </a:r>
            <a:r>
              <a:rPr lang="cs-CZ" dirty="0" err="1" smtClean="0"/>
              <a:t>practise</a:t>
            </a:r>
            <a:r>
              <a:rPr lang="cs-CZ" dirty="0" smtClean="0"/>
              <a:t> RTRIM-</a:t>
            </a:r>
            <a:r>
              <a:rPr lang="cs-CZ" dirty="0" err="1" smtClean="0"/>
              <a:t>shell</a:t>
            </a:r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4700032" y="1375840"/>
            <a:ext cx="7276068" cy="3454247"/>
            <a:chOff x="542875" y="1607103"/>
            <a:chExt cx="11629658" cy="5268770"/>
          </a:xfrm>
        </p:grpSpPr>
        <p:grpSp>
          <p:nvGrpSpPr>
            <p:cNvPr id="7" name="Skupina 6"/>
            <p:cNvGrpSpPr/>
            <p:nvPr/>
          </p:nvGrpSpPr>
          <p:grpSpPr>
            <a:xfrm>
              <a:off x="542875" y="1607103"/>
              <a:ext cx="11629658" cy="5268770"/>
              <a:chOff x="542875" y="1607103"/>
              <a:chExt cx="11629658" cy="5268770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6760" y="1793293"/>
                <a:ext cx="6765773" cy="5082580"/>
              </a:xfrm>
              <a:prstGeom prst="rect">
                <a:avLst/>
              </a:prstGeom>
            </p:spPr>
          </p:pic>
          <p:pic>
            <p:nvPicPr>
              <p:cNvPr id="6" name="Obrázek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875" y="1607103"/>
                <a:ext cx="4654115" cy="1334179"/>
              </a:xfrm>
              <a:prstGeom prst="rect">
                <a:avLst/>
              </a:prstGeom>
            </p:spPr>
          </p:pic>
        </p:grpSp>
        <p:sp>
          <p:nvSpPr>
            <p:cNvPr id="5" name="Obdélník 4"/>
            <p:cNvSpPr/>
            <p:nvPr/>
          </p:nvSpPr>
          <p:spPr>
            <a:xfrm>
              <a:off x="5583543" y="2827247"/>
              <a:ext cx="4406031" cy="4030753"/>
            </a:xfrm>
            <a:prstGeom prst="rect">
              <a:avLst/>
            </a:pr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Zakřivená spojnice 10"/>
            <p:cNvCxnSpPr/>
            <p:nvPr/>
          </p:nvCxnSpPr>
          <p:spPr>
            <a:xfrm>
              <a:off x="4748981" y="2517058"/>
              <a:ext cx="834562" cy="757084"/>
            </a:xfrm>
            <a:prstGeom prst="curvedConnector3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13"/>
          <p:cNvSpPr/>
          <p:nvPr/>
        </p:nvSpPr>
        <p:spPr>
          <a:xfrm>
            <a:off x="8808189" y="37320"/>
            <a:ext cx="33838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RTRIM-shell examples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&amp; Problems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77610" y="2365443"/>
            <a:ext cx="7276104" cy="446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Reserve a day before </a:t>
            </a: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Webinar </a:t>
            </a:r>
            <a:endParaRPr lang="en-GB" sz="2400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4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 </a:t>
            </a:r>
            <a:r>
              <a:rPr lang="en-GB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files </a:t>
            </a:r>
            <a:endParaRPr lang="en-GB" sz="2400" b="1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 </a:t>
            </a: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RTRIM-shell with your own </a:t>
            </a:r>
            <a:r>
              <a:rPr lang="en-GB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</a:t>
            </a: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GB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or 3 </a:t>
            </a: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common species</a:t>
            </a:r>
            <a:r>
              <a:rPr lang="en-GB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i="1" dirty="0" err="1"/>
              <a:t>Turdus</a:t>
            </a:r>
            <a:r>
              <a:rPr lang="en-US" i="1" dirty="0"/>
              <a:t> </a:t>
            </a:r>
            <a:r>
              <a:rPr lang="en-US" i="1" dirty="0" err="1"/>
              <a:t>merula</a:t>
            </a:r>
            <a:r>
              <a:rPr lang="en-US" dirty="0"/>
              <a:t> 11870 and </a:t>
            </a:r>
            <a:r>
              <a:rPr lang="en-US" i="1" dirty="0" err="1"/>
              <a:t>Fringilla</a:t>
            </a:r>
            <a:r>
              <a:rPr lang="en-US" i="1" dirty="0"/>
              <a:t> </a:t>
            </a:r>
            <a:r>
              <a:rPr lang="en-US" i="1" dirty="0" err="1"/>
              <a:t>coelebs</a:t>
            </a:r>
            <a:r>
              <a:rPr lang="en-US" dirty="0"/>
              <a:t> 16360</a:t>
            </a:r>
            <a:r>
              <a:rPr lang="en-GB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Copy 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example </a:t>
            </a: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files you’ve got from me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 the data files with 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own data. </a:t>
            </a:r>
            <a:endParaRPr lang="en-GB" sz="24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sensitivity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ifferent 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formatting </a:t>
            </a: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your computer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Zvu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4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8"/>
    </mc:Choice>
    <mc:Fallback xmlns="">
      <p:transition spd="slow" advTm="4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 </a:t>
            </a:r>
            <a:r>
              <a:rPr lang="en-US" dirty="0"/>
              <a:t>f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beginners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1065537" y="1441631"/>
            <a:ext cx="10325968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Useful links for downloads and R tutorials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Webpage </a:t>
            </a:r>
            <a:r>
              <a:rPr lang="en-US" sz="2400" dirty="0"/>
              <a:t>for </a:t>
            </a:r>
            <a:r>
              <a:rPr lang="en-US" sz="2400" dirty="0" smtClean="0"/>
              <a:t>R </a:t>
            </a:r>
            <a:r>
              <a:rPr lang="en-US" sz="2400" dirty="0"/>
              <a:t>download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://www.r-project.org/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Webpage for </a:t>
            </a:r>
            <a:r>
              <a:rPr lang="en-US" sz="2400" dirty="0" err="1" smtClean="0"/>
              <a:t>RStudio</a:t>
            </a:r>
            <a:r>
              <a:rPr lang="en-US" sz="2400" dirty="0" smtClean="0"/>
              <a:t> download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5"/>
              </a:rPr>
              <a:t>https</a:t>
            </a:r>
            <a:r>
              <a:rPr lang="en-US" sz="2400" dirty="0">
                <a:hlinkClick r:id="rId5"/>
              </a:rPr>
              <a:t>://rstudio.com/products/rstudio/download/#</a:t>
            </a:r>
            <a:r>
              <a:rPr lang="en-US" sz="2400" dirty="0" smtClean="0">
                <a:hlinkClick r:id="rId5"/>
              </a:rPr>
              <a:t>download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On-line </a:t>
            </a:r>
            <a:r>
              <a:rPr lang="en-US" sz="2400" dirty="0"/>
              <a:t>presentation </a:t>
            </a:r>
            <a:r>
              <a:rPr lang="en-US" sz="2400" dirty="0" smtClean="0"/>
              <a:t>on R &amp; </a:t>
            </a:r>
            <a:r>
              <a:rPr lang="en-US" sz="2400" dirty="0" err="1" smtClean="0"/>
              <a:t>RStudio</a:t>
            </a:r>
            <a:r>
              <a:rPr lang="en-US" sz="2400" dirty="0" smtClean="0"/>
              <a:t>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6"/>
              </a:rPr>
              <a:t>https</a:t>
            </a:r>
            <a:r>
              <a:rPr lang="en-US" sz="2400" dirty="0">
                <a:hlinkClick r:id="rId6"/>
              </a:rPr>
              <a:t>://slideplayer.com/slide/13757425</a:t>
            </a:r>
            <a:r>
              <a:rPr lang="en-US" sz="2400" dirty="0" smtClean="0">
                <a:hlinkClick r:id="rId6"/>
              </a:rPr>
              <a:t>/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Introduction to R &amp; </a:t>
            </a:r>
            <a:r>
              <a:rPr lang="en-US" sz="2400" dirty="0" err="1" smtClean="0"/>
              <a:t>RStudio</a:t>
            </a:r>
            <a:r>
              <a:rPr lang="en-US" sz="2400" dirty="0" smtClean="0"/>
              <a:t> – Tutorial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7"/>
              </a:rPr>
              <a:t>https://</a:t>
            </a:r>
            <a:r>
              <a:rPr lang="en-US" sz="2400" dirty="0" smtClean="0">
                <a:hlinkClick r:id="rId7"/>
              </a:rPr>
              <a:t>www.youtube.com/watch?v=BvKETZ6kr9Q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 smtClean="0"/>
              <a:t> </a:t>
            </a:r>
            <a:r>
              <a:rPr lang="cs-CZ" sz="2400" dirty="0" err="1" smtClean="0"/>
              <a:t>Manual</a:t>
            </a:r>
            <a:r>
              <a:rPr lang="cs-CZ" sz="2400" dirty="0" smtClean="0"/>
              <a:t> </a:t>
            </a:r>
            <a:r>
              <a:rPr lang="cs-CZ" sz="2400" dirty="0" err="1" smtClean="0"/>
              <a:t>how</a:t>
            </a:r>
            <a:r>
              <a:rPr lang="cs-CZ" sz="2400" dirty="0" smtClean="0"/>
              <a:t> to use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scripts</a:t>
            </a:r>
            <a:r>
              <a:rPr lang="cs-CZ" sz="2400" dirty="0" smtClean="0"/>
              <a:t> and </a:t>
            </a:r>
            <a:r>
              <a:rPr lang="cs-CZ" sz="2400" dirty="0" err="1" smtClean="0"/>
              <a:t>their</a:t>
            </a:r>
            <a:r>
              <a:rPr lang="cs-CZ" sz="2400" dirty="0" smtClean="0"/>
              <a:t> </a:t>
            </a:r>
            <a:r>
              <a:rPr lang="cs-CZ" sz="2400" dirty="0" err="1" smtClean="0"/>
              <a:t>description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written</a:t>
            </a:r>
            <a:r>
              <a:rPr lang="cs-CZ" sz="2400" dirty="0" smtClean="0"/>
              <a:t> </a:t>
            </a:r>
            <a:r>
              <a:rPr lang="cs-CZ" sz="2400" dirty="0" err="1" smtClean="0"/>
              <a:t>right</a:t>
            </a:r>
            <a:r>
              <a:rPr lang="cs-CZ" sz="2400" dirty="0" smtClean="0"/>
              <a:t> </a:t>
            </a:r>
            <a:r>
              <a:rPr lang="cs-CZ" sz="2400" dirty="0" err="1" smtClean="0"/>
              <a:t>at</a:t>
            </a:r>
            <a:r>
              <a:rPr lang="cs-CZ" sz="2400" dirty="0" smtClean="0"/>
              <a:t> </a:t>
            </a:r>
            <a:r>
              <a:rPr lang="cs-CZ" sz="2400" dirty="0" err="1" smtClean="0"/>
              <a:t>each</a:t>
            </a:r>
            <a:r>
              <a:rPr lang="cs-CZ" sz="2400" dirty="0" smtClean="0"/>
              <a:t> </a:t>
            </a:r>
            <a:r>
              <a:rPr lang="cs-CZ" sz="2400" dirty="0" err="1" smtClean="0"/>
              <a:t>script</a:t>
            </a:r>
            <a:endParaRPr lang="en-US" sz="2400" dirty="0"/>
          </a:p>
        </p:txBody>
      </p:sp>
      <p:sp>
        <p:nvSpPr>
          <p:cNvPr id="4" name="Obdélník 3"/>
          <p:cNvSpPr/>
          <p:nvPr/>
        </p:nvSpPr>
        <p:spPr>
          <a:xfrm>
            <a:off x="9655371" y="0"/>
            <a:ext cx="25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 for beginners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7"/>
    </mc:Choice>
    <mc:Fallback xmlns="">
      <p:transition spd="slow" advTm="2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756874" y="-2416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R</a:t>
            </a:r>
            <a:r>
              <a:rPr lang="en-US" dirty="0" smtClean="0"/>
              <a:t>Studio</a:t>
            </a:r>
            <a:r>
              <a:rPr lang="cs-CZ" dirty="0" smtClean="0"/>
              <a:t> </a:t>
            </a:r>
            <a:r>
              <a:rPr lang="cs-CZ" dirty="0" err="1" smtClean="0"/>
              <a:t>download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913" y="1912365"/>
            <a:ext cx="7426989" cy="541935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45478" y="1110395"/>
            <a:ext cx="7168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Webpage for </a:t>
            </a:r>
            <a:r>
              <a:rPr lang="en-US" dirty="0" err="1"/>
              <a:t>RStudio</a:t>
            </a:r>
            <a:r>
              <a:rPr lang="en-US" dirty="0"/>
              <a:t> download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https://rstudio.com/products/rstudio/download/#download</a:t>
            </a:r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9655371" y="0"/>
            <a:ext cx="25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 for beginners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3"/>
    </mc:Choice>
    <mc:Fallback xmlns="">
      <p:transition spd="slow" advTm="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6139" y="-53977"/>
            <a:ext cx="10515600" cy="1325563"/>
          </a:xfrm>
        </p:spPr>
        <p:txBody>
          <a:bodyPr/>
          <a:lstStyle/>
          <a:p>
            <a:r>
              <a:rPr lang="cs-CZ" dirty="0" smtClean="0"/>
              <a:t>R </a:t>
            </a:r>
            <a:r>
              <a:rPr lang="cs-CZ" dirty="0" err="1" smtClean="0"/>
              <a:t>download</a:t>
            </a:r>
            <a:r>
              <a:rPr lang="cs-CZ" dirty="0" smtClean="0"/>
              <a:t> and </a:t>
            </a:r>
            <a:r>
              <a:rPr lang="cs-CZ" dirty="0" err="1" smtClean="0"/>
              <a:t>setting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RTRIM-</a:t>
            </a:r>
            <a:r>
              <a:rPr lang="cs-CZ" dirty="0" err="1" smtClean="0"/>
              <a:t>shell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756139" y="971385"/>
            <a:ext cx="39131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linkClick r:id="rId4"/>
              </a:rPr>
              <a:t>https://www.r-project.org</a:t>
            </a:r>
            <a:r>
              <a:rPr lang="en-US" sz="2400" dirty="0" smtClean="0">
                <a:hlinkClick r:id="rId4"/>
              </a:rPr>
              <a:t>/</a:t>
            </a:r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31" y="1813063"/>
            <a:ext cx="6449325" cy="21243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39" y="4242122"/>
            <a:ext cx="10128326" cy="203903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655371" y="0"/>
            <a:ext cx="25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 for beginners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7"/>
    </mc:Choice>
    <mc:Fallback xmlns="">
      <p:transition spd="slow" advTm="2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787" y="-157319"/>
            <a:ext cx="11351917" cy="1325563"/>
          </a:xfrm>
        </p:spPr>
        <p:txBody>
          <a:bodyPr/>
          <a:lstStyle/>
          <a:p>
            <a:pPr algn="ctr"/>
            <a:r>
              <a:rPr lang="en-US" dirty="0" smtClean="0"/>
              <a:t>RTRIM package</a:t>
            </a:r>
            <a:r>
              <a:rPr lang="cs-CZ" dirty="0" smtClean="0"/>
              <a:t> </a:t>
            </a:r>
            <a:r>
              <a:rPr lang="en-US" dirty="0" smtClean="0"/>
              <a:t>download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RTRIM-</a:t>
            </a:r>
            <a:r>
              <a:rPr lang="cs-CZ" dirty="0" err="1" smtClean="0"/>
              <a:t>shell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71" y="1788408"/>
            <a:ext cx="8614188" cy="533496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98090" y="829589"/>
            <a:ext cx="1088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both, R and </a:t>
            </a:r>
            <a:r>
              <a:rPr lang="en-US" sz="2400" dirty="0" err="1" smtClean="0"/>
              <a:t>Rstudio</a:t>
            </a:r>
            <a:r>
              <a:rPr lang="en-US" sz="2400" dirty="0" smtClean="0"/>
              <a:t> go to bookmark Tools -&gt; Install Packages -&gt; write </a:t>
            </a:r>
            <a:r>
              <a:rPr lang="en-US" sz="2400" dirty="0" err="1" smtClean="0"/>
              <a:t>rtrim</a:t>
            </a:r>
            <a:r>
              <a:rPr lang="en-US" sz="2400" dirty="0" smtClean="0"/>
              <a:t> to the popping window and press Install</a:t>
            </a:r>
            <a:endParaRPr lang="en-US" sz="2400" dirty="0"/>
          </a:p>
        </p:txBody>
      </p:sp>
      <p:sp>
        <p:nvSpPr>
          <p:cNvPr id="5" name="Obdélník 4"/>
          <p:cNvSpPr/>
          <p:nvPr/>
        </p:nvSpPr>
        <p:spPr>
          <a:xfrm>
            <a:off x="9655371" y="-78656"/>
            <a:ext cx="25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 for beginners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7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1"/>
    </mc:Choice>
    <mc:Fallback xmlns="">
      <p:transition spd="slow" advTm="2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441" x="3943350" y="2019300"/>
          <p14:tracePt t="11532" x="3943350" y="2025650"/>
          <p14:tracePt t="11546" x="3949700" y="2025650"/>
          <p14:tracePt t="11562" x="3962400" y="2019300"/>
          <p14:tracePt t="11578" x="3968750" y="2012950"/>
          <p14:tracePt t="11726" x="3968750" y="2019300"/>
          <p14:tracePt t="11734" x="3968750" y="2025650"/>
          <p14:tracePt t="11742" x="3968750" y="2032000"/>
          <p14:tracePt t="11759" x="3968750" y="2044700"/>
          <p14:tracePt t="11776" x="3968750" y="2063750"/>
          <p14:tracePt t="11792" x="3968750" y="2070100"/>
          <p14:tracePt t="12029" x="3968750" y="2076450"/>
          <p14:tracePt t="12037" x="3968750" y="2089150"/>
          <p14:tracePt t="12044" x="3968750" y="2095500"/>
          <p14:tracePt t="12058" x="3968750" y="2101850"/>
          <p14:tracePt t="12075" x="3968750" y="2114550"/>
          <p14:tracePt t="12333" x="3968750" y="2120900"/>
          <p14:tracePt t="12341" x="3968750" y="2127250"/>
          <p14:tracePt t="12349" x="3975100" y="2133600"/>
          <p14:tracePt t="12358" x="3975100" y="2139950"/>
          <p14:tracePt t="12374" x="3981450" y="2152650"/>
          <p14:tracePt t="12408" x="4000500" y="2184400"/>
          <p14:tracePt t="12424" x="4013200" y="2216150"/>
          <p14:tracePt t="12441" x="4051300" y="2235200"/>
          <p14:tracePt t="12458" x="4064000" y="2241550"/>
          <p14:tracePt t="12474" x="4083050" y="2254250"/>
          <p14:tracePt t="12491" x="4089400" y="2260600"/>
          <p14:tracePt t="12508" x="4089400" y="2266950"/>
          <p14:tracePt t="12525" x="4108450" y="2286000"/>
          <p14:tracePt t="12541" x="4114800" y="2292350"/>
          <p14:tracePt t="12558" x="4121150" y="2292350"/>
          <p14:tracePt t="12575" x="4133850" y="2292350"/>
          <p14:tracePt t="12591" x="4140200" y="2292350"/>
          <p14:tracePt t="12608" x="4146550" y="2292350"/>
          <p14:tracePt t="12646" x="4159250" y="2298700"/>
          <p14:tracePt t="12654" x="4171950" y="2298700"/>
          <p14:tracePt t="12662" x="4178300" y="2305050"/>
          <p14:tracePt t="12675" x="4197350" y="2305050"/>
          <p14:tracePt t="12691" x="4229100" y="2311400"/>
          <p14:tracePt t="12709" x="4235450" y="2317750"/>
          <p14:tracePt t="14658" x="4248150" y="2324100"/>
          <p14:tracePt t="14666" x="4248150" y="2330450"/>
          <p14:tracePt t="14674" x="4254500" y="2343150"/>
          <p14:tracePt t="14689" x="4260850" y="2368550"/>
          <p14:tracePt t="14706" x="4260850" y="2381250"/>
          <p14:tracePt t="14723" x="4260850" y="2413000"/>
          <p14:tracePt t="14739" x="4273550" y="2444750"/>
          <p14:tracePt t="14756" x="4298950" y="2489200"/>
          <p14:tracePt t="14773" x="4311650" y="2514600"/>
          <p14:tracePt t="14790" x="4324350" y="2533650"/>
          <p14:tracePt t="14806" x="4343400" y="2571750"/>
          <p14:tracePt t="14823" x="4362450" y="2609850"/>
          <p14:tracePt t="14839" x="4387850" y="2673350"/>
          <p14:tracePt t="14857" x="4464050" y="2825750"/>
          <p14:tracePt t="14873" x="4495800" y="2889250"/>
          <p14:tracePt t="14889" x="4591050" y="3048000"/>
          <p14:tracePt t="14906" x="4648200" y="3136900"/>
          <p14:tracePt t="14923" x="4654550" y="3149600"/>
          <p14:tracePt t="14939" x="4686300" y="3175000"/>
          <p14:tracePt t="14956" x="4724400" y="3213100"/>
          <p14:tracePt t="14973" x="4762500" y="3257550"/>
          <p14:tracePt t="14989" x="4832350" y="3327400"/>
          <p14:tracePt t="15006" x="4914900" y="3416300"/>
          <p14:tracePt t="15023" x="4991100" y="3517900"/>
          <p14:tracePt t="15027" x="5022850" y="3568700"/>
          <p14:tracePt t="15041" x="5111750" y="3683000"/>
          <p14:tracePt t="15058" x="5200650" y="3778250"/>
          <p14:tracePt t="15073" x="5283200" y="3860800"/>
          <p14:tracePt t="15089" x="5359400" y="3949700"/>
          <p14:tracePt t="15106" x="5429250" y="4038600"/>
          <p14:tracePt t="15122" x="5505450" y="4140200"/>
          <p14:tracePt t="15139" x="5568950" y="4210050"/>
          <p14:tracePt t="15156" x="5638800" y="4273550"/>
          <p14:tracePt t="15172" x="5708650" y="4330700"/>
          <p14:tracePt t="15189" x="5803900" y="4406900"/>
          <p14:tracePt t="15206" x="5892800" y="4495800"/>
          <p14:tracePt t="15222" x="5981700" y="4584700"/>
          <p14:tracePt t="15239" x="6076950" y="4667250"/>
          <p14:tracePt t="15256" x="6172200" y="4749800"/>
          <p14:tracePt t="15273" x="6292850" y="4857750"/>
          <p14:tracePt t="15289" x="6324600" y="4883150"/>
          <p14:tracePt t="15305" x="6375400" y="4921250"/>
          <p14:tracePt t="15322" x="6432550" y="4965700"/>
          <p14:tracePt t="15339" x="6477000" y="4997450"/>
          <p14:tracePt t="15356" x="6489700" y="5003800"/>
          <p14:tracePt t="15372" x="6515100" y="5029200"/>
          <p14:tracePt t="15388" x="6540500" y="5067300"/>
          <p14:tracePt t="15406" x="6553200" y="5080000"/>
          <p14:tracePt t="15422" x="6565900" y="5092700"/>
          <p14:tracePt t="15439" x="6591300" y="5105400"/>
          <p14:tracePt t="15455" x="6635750" y="5143500"/>
          <p14:tracePt t="15473" x="6699250" y="5175250"/>
          <p14:tracePt t="15489" x="6711950" y="5175250"/>
          <p14:tracePt t="15505" x="6762750" y="5207000"/>
          <p14:tracePt t="15522" x="6788150" y="5226050"/>
          <p14:tracePt t="15539" x="6788150" y="5232400"/>
          <p14:tracePt t="15555" x="6800850" y="5245100"/>
          <p14:tracePt t="15572" x="6807200" y="5257800"/>
          <p14:tracePt t="15589" x="6819900" y="5289550"/>
          <p14:tracePt t="15605" x="6826250" y="5302250"/>
          <p14:tracePt t="15622" x="6826250" y="5308600"/>
          <p14:tracePt t="15639" x="6826250" y="5321300"/>
          <p14:tracePt t="15655" x="6832600" y="5334000"/>
          <p14:tracePt t="15672" x="6838950" y="5353050"/>
          <p14:tracePt t="15689" x="6845300" y="5365750"/>
          <p14:tracePt t="15705" x="6858000" y="5372100"/>
          <p14:tracePt t="15722" x="6864350" y="5378450"/>
          <p14:tracePt t="15762" x="6864350" y="5391150"/>
          <p14:tracePt t="15794" x="6864350" y="5397500"/>
          <p14:tracePt t="15801" x="6864350" y="5403850"/>
          <p14:tracePt t="15825" x="6864350" y="5410200"/>
          <p14:tracePt t="15841" x="6864350" y="5422900"/>
          <p14:tracePt t="15849" x="6864350" y="5429250"/>
          <p14:tracePt t="15857" x="6858000" y="5454650"/>
          <p14:tracePt t="15872" x="6858000" y="5473700"/>
          <p14:tracePt t="15888" x="6845300" y="5505450"/>
          <p14:tracePt t="15905" x="6832600" y="5537200"/>
          <p14:tracePt t="15922" x="6832600" y="5562600"/>
          <p14:tracePt t="15938" x="6813550" y="5581650"/>
          <p14:tracePt t="15955" x="6800850" y="5607050"/>
          <p14:tracePt t="15972" x="6800850" y="5613400"/>
          <p14:tracePt t="16034" x="6800850" y="5626100"/>
          <p14:tracePt t="16043" x="6794500" y="5626100"/>
          <p14:tracePt t="16055" x="6794500" y="5632450"/>
          <p14:tracePt t="16095" x="6788150" y="5638800"/>
          <p14:tracePt t="16100" x="6781800" y="5645150"/>
          <p14:tracePt t="16109" x="6775450" y="5645150"/>
          <p14:tracePt t="16121" x="6769100" y="5657850"/>
          <p14:tracePt t="16178" x="6762750" y="5664200"/>
          <p14:tracePt t="16186" x="6762750" y="5670550"/>
          <p14:tracePt t="16258" x="6756400" y="5670550"/>
          <p14:tracePt t="16274" x="6750050" y="5664200"/>
          <p14:tracePt t="16284" x="6743700" y="5657850"/>
          <p14:tracePt t="16300" x="6724650" y="5645150"/>
          <p14:tracePt t="16316" x="6718300" y="5638800"/>
          <p14:tracePt t="16356" x="6711950" y="5632450"/>
          <p14:tracePt t="16434" x="6711950" y="5626100"/>
          <p14:tracePt t="16459" x="6711950" y="5619750"/>
          <p14:tracePt t="16474" x="6711950" y="5613400"/>
          <p14:tracePt t="16490" x="6711950" y="5607050"/>
          <p14:tracePt t="16499" x="6705600" y="5600700"/>
          <p14:tracePt t="16507" x="6705600" y="5594350"/>
          <p14:tracePt t="19810" x="6705600" y="5600700"/>
          <p14:tracePt t="19819" x="6705600" y="5607050"/>
          <p14:tracePt t="20837" x="6705600" y="5613400"/>
          <p14:tracePt t="20853" x="6705600" y="5626100"/>
          <p14:tracePt t="20861" x="6718300" y="5638800"/>
          <p14:tracePt t="20869" x="6718300" y="5645150"/>
          <p14:tracePt t="20884" x="6737350" y="5657850"/>
          <p14:tracePt t="20901" x="6756400" y="5689600"/>
          <p14:tracePt t="20917" x="6762750" y="5708650"/>
          <p14:tracePt t="20934" x="6788150" y="5727700"/>
          <p14:tracePt t="20950" x="6832600" y="5772150"/>
          <p14:tracePt t="20967" x="6851650" y="5797550"/>
          <p14:tracePt t="20984" x="6896100" y="5842000"/>
          <p14:tracePt t="21000" x="6915150" y="5861050"/>
          <p14:tracePt t="21017" x="6940550" y="5905500"/>
          <p14:tracePt t="21033" x="6959600" y="5956300"/>
          <p14:tracePt t="21050" x="6978650" y="5994400"/>
          <p14:tracePt t="21067" x="7016750" y="6051550"/>
          <p14:tracePt t="21084" x="7029450" y="6089650"/>
          <p14:tracePt t="21101" x="7061200" y="6140450"/>
          <p14:tracePt t="21117" x="7067550" y="6146800"/>
          <p14:tracePt t="21133" x="7092950" y="6191250"/>
          <p14:tracePt t="21150" x="7092950" y="6197600"/>
          <p14:tracePt t="21167" x="7105650" y="6210300"/>
          <p14:tracePt t="21183" x="7131050" y="6248400"/>
          <p14:tracePt t="21200" x="7137400" y="6254750"/>
          <p14:tracePt t="21270" x="7143750" y="6261100"/>
          <p14:tracePt t="21286" x="7150100" y="6267450"/>
          <p14:tracePt t="21294" x="7156450" y="6267450"/>
          <p14:tracePt t="21318" x="7169150" y="6280150"/>
          <p14:tracePt t="21334" x="7175500" y="6292850"/>
          <p14:tracePt t="21342" x="7194550" y="6305550"/>
          <p14:tracePt t="21350" x="7213600" y="6318250"/>
          <p14:tracePt t="21367" x="7226300" y="6330950"/>
          <p14:tracePt t="21383" x="7232650" y="6337300"/>
          <p14:tracePt t="21400" x="7258050" y="6343650"/>
          <p14:tracePt t="21417" x="7277100" y="6343650"/>
          <p14:tracePt t="21433" x="7308850" y="6343650"/>
          <p14:tracePt t="21450" x="7346950" y="6343650"/>
          <p14:tracePt t="21467" x="7385050" y="6350000"/>
          <p14:tracePt t="21483" x="7429500" y="6362700"/>
          <p14:tracePt t="21500" x="7480300" y="6381750"/>
          <p14:tracePt t="21517" x="7493000" y="6388100"/>
          <p14:tracePt t="21533" x="7531100" y="6413500"/>
          <p14:tracePt t="21550" x="7569200" y="6438900"/>
          <p14:tracePt t="21566" x="7613650" y="6457950"/>
          <p14:tracePt t="21583" x="7670800" y="6489700"/>
          <p14:tracePt t="21600" x="7734300" y="6515100"/>
          <p14:tracePt t="21616" x="7753350" y="6521450"/>
          <p14:tracePt t="21670" x="7759700" y="6515100"/>
          <p14:tracePt t="21680" x="7766050" y="6515100"/>
          <p14:tracePt t="21686" x="7766050" y="6508750"/>
          <p14:tracePt t="21750" x="7772400" y="6502400"/>
          <p14:tracePt t="21766" x="7778750" y="6502400"/>
          <p14:tracePt t="21782" x="7791450" y="6502400"/>
          <p14:tracePt t="21790" x="7797800" y="6502400"/>
          <p14:tracePt t="21800" x="7797800" y="6496050"/>
          <p14:tracePt t="21816" x="7804150" y="6489700"/>
          <p14:tracePt t="21847" x="7810500" y="6489700"/>
          <p14:tracePt t="21854" x="7816850" y="6489700"/>
          <p14:tracePt t="21870" x="7829550" y="6496050"/>
          <p14:tracePt t="21883" x="7835900" y="6502400"/>
          <p14:tracePt t="21900" x="7854950" y="6515100"/>
          <p14:tracePt t="21917" x="7861300" y="6527800"/>
          <p14:tracePt t="21933" x="7874000" y="6540500"/>
          <p14:tracePt t="21949" x="7893050" y="6553200"/>
          <p14:tracePt t="21966" x="7905750" y="6565900"/>
          <p14:tracePt t="21983" x="7931150" y="6591300"/>
          <p14:tracePt t="21999" x="7962900" y="6604000"/>
          <p14:tracePt t="22016" x="7981950" y="6616700"/>
          <p14:tracePt t="22032" x="8007350" y="6629400"/>
          <p14:tracePt t="22066" x="8032750" y="6623050"/>
          <p14:tracePt t="22083" x="8032750" y="6616700"/>
          <p14:tracePt t="22137" x="8039100" y="6616700"/>
          <p14:tracePt t="22182" x="8039100" y="6623050"/>
          <p14:tracePt t="22190" x="8045450" y="6623050"/>
          <p14:tracePt t="22214" x="8058150" y="6623050"/>
          <p14:tracePt t="22222" x="8064500" y="6623050"/>
          <p14:tracePt t="22233" x="8077200" y="6616700"/>
          <p14:tracePt t="22249" x="8089900" y="6610350"/>
          <p14:tracePt t="22266" x="8102600" y="6604000"/>
          <p14:tracePt t="22282" x="8108950" y="6597650"/>
          <p14:tracePt t="22299" x="8108950" y="6591300"/>
          <p14:tracePt t="22316" x="8115300" y="6584950"/>
          <p14:tracePt t="22358" x="8121650" y="6578600"/>
          <p14:tracePt t="22374" x="8128000" y="6565900"/>
          <p14:tracePt t="22382" x="8134350" y="6559550"/>
          <p14:tracePt t="22390" x="8134350" y="6546850"/>
          <p14:tracePt t="22399" x="8140700" y="6534150"/>
          <p14:tracePt t="22416" x="8147050" y="6521450"/>
          <p14:tracePt t="22432" x="8153400" y="6508750"/>
          <p14:tracePt t="22449" x="8153400" y="6496050"/>
          <p14:tracePt t="22466" x="8159750" y="6489700"/>
          <p14:tracePt t="25248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17984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Most usual problems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838200" y="855820"/>
            <a:ext cx="1127973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Case sensitivity!!!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Path set wrong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Copy path from your Browser, do not write it by hand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Try all four versions of slashes: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“</a:t>
            </a:r>
            <a:r>
              <a:rPr lang="cs-CZ" sz="2400" b="1" dirty="0" smtClean="0"/>
              <a:t>D:/</a:t>
            </a:r>
            <a:r>
              <a:rPr lang="en-US" sz="2400" b="1" dirty="0" err="1" smtClean="0"/>
              <a:t>working_folder</a:t>
            </a:r>
            <a:r>
              <a:rPr lang="cs-CZ" sz="2400" b="1" dirty="0" smtClean="0"/>
              <a:t>/</a:t>
            </a:r>
            <a:r>
              <a:rPr lang="cs-CZ" sz="2400" b="1" dirty="0" err="1" smtClean="0"/>
              <a:t>functions_Shell_Rtrim.R</a:t>
            </a:r>
            <a:r>
              <a:rPr lang="en-US" sz="2400" b="1" dirty="0" smtClean="0"/>
              <a:t>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“</a:t>
            </a:r>
            <a:r>
              <a:rPr lang="cs-CZ" sz="2400" b="1" dirty="0" smtClean="0"/>
              <a:t>D://</a:t>
            </a:r>
            <a:r>
              <a:rPr lang="en-US" sz="2400" b="1" dirty="0" err="1" smtClean="0"/>
              <a:t>working_folder</a:t>
            </a:r>
            <a:r>
              <a:rPr lang="cs-CZ" sz="2400" b="1" dirty="0" smtClean="0"/>
              <a:t>//</a:t>
            </a:r>
            <a:r>
              <a:rPr lang="cs-CZ" sz="2400" b="1" dirty="0" err="1" smtClean="0"/>
              <a:t>functions_Shell_Rtrim.R</a:t>
            </a:r>
            <a:r>
              <a:rPr lang="en-US" sz="2400" b="1" dirty="0" smtClean="0"/>
              <a:t>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“</a:t>
            </a:r>
            <a:r>
              <a:rPr lang="cs-CZ" sz="2400" b="1" dirty="0" smtClean="0"/>
              <a:t>D:\</a:t>
            </a:r>
            <a:r>
              <a:rPr lang="en-US" sz="2400" b="1" dirty="0" err="1" smtClean="0"/>
              <a:t>working_folder</a:t>
            </a:r>
            <a:r>
              <a:rPr lang="cs-CZ" sz="2400" b="1" dirty="0" smtClean="0"/>
              <a:t>\</a:t>
            </a:r>
            <a:r>
              <a:rPr lang="cs-CZ" sz="2400" b="1" dirty="0" err="1" smtClean="0"/>
              <a:t>functions_Shell_Rtrim.R</a:t>
            </a:r>
            <a:r>
              <a:rPr lang="en-US" sz="2400" b="1" dirty="0" smtClean="0"/>
              <a:t>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“</a:t>
            </a:r>
            <a:r>
              <a:rPr lang="cs-CZ" sz="2400" b="1" dirty="0" smtClean="0"/>
              <a:t>D:\\</a:t>
            </a:r>
            <a:r>
              <a:rPr lang="en-US" sz="2400" b="1" dirty="0" err="1" smtClean="0"/>
              <a:t>working_folder</a:t>
            </a:r>
            <a:r>
              <a:rPr lang="cs-CZ" sz="2400" b="1" dirty="0" smtClean="0"/>
              <a:t>\\functions_Shell_Rtrim.R</a:t>
            </a:r>
            <a:r>
              <a:rPr lang="en-US" sz="2400" b="1" dirty="0" smtClean="0"/>
              <a:t>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If an error message appears, check if all the paths are replaced </a:t>
            </a:r>
            <a:endParaRPr lang="cs-CZ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Read the Manuals in scripts carefully, most of answers will be found in the scripts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Unknown value marked 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TRIM used “-1” x </a:t>
            </a:r>
            <a:r>
              <a:rPr lang="en-US" sz="2400" b="1" dirty="0" smtClean="0"/>
              <a:t>RTRIM-shell uses NA!!!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Ensure yourself that NA is everywhere and not 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 google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If an Error message appears, copy paste this message to Google and there will be answer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Obdélník 4"/>
          <p:cNvSpPr/>
          <p:nvPr/>
        </p:nvSpPr>
        <p:spPr>
          <a:xfrm>
            <a:off x="9655371" y="0"/>
            <a:ext cx="25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 for beginners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51"/>
    </mc:Choice>
    <mc:Fallback xmlns="">
      <p:transition spd="slow" advTm="34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68" x="749300" y="1016000"/>
          <p14:tracePt t="34759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17984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Most usual problems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838200" y="855820"/>
            <a:ext cx="1127973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Case sensitivity!!!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Path set wrong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Copy path from your Browser, do not write it by hand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Try all four versions of slashes: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“</a:t>
            </a:r>
            <a:r>
              <a:rPr lang="cs-CZ" sz="2400" b="1" dirty="0" smtClean="0"/>
              <a:t>D:/</a:t>
            </a:r>
            <a:r>
              <a:rPr lang="en-US" sz="2400" b="1" dirty="0" err="1" smtClean="0"/>
              <a:t>working_folder</a:t>
            </a:r>
            <a:r>
              <a:rPr lang="cs-CZ" sz="2400" b="1" dirty="0" smtClean="0"/>
              <a:t>/</a:t>
            </a:r>
            <a:r>
              <a:rPr lang="cs-CZ" sz="2400" b="1" dirty="0" err="1" smtClean="0"/>
              <a:t>functions_Shell_Rtrim.R</a:t>
            </a:r>
            <a:r>
              <a:rPr lang="en-US" sz="2400" b="1" dirty="0" smtClean="0"/>
              <a:t>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“</a:t>
            </a:r>
            <a:r>
              <a:rPr lang="cs-CZ" sz="2400" b="1" dirty="0" smtClean="0"/>
              <a:t>D://</a:t>
            </a:r>
            <a:r>
              <a:rPr lang="en-US" sz="2400" b="1" dirty="0" err="1" smtClean="0"/>
              <a:t>working_folder</a:t>
            </a:r>
            <a:r>
              <a:rPr lang="cs-CZ" sz="2400" b="1" dirty="0" smtClean="0"/>
              <a:t>//</a:t>
            </a:r>
            <a:r>
              <a:rPr lang="cs-CZ" sz="2400" b="1" dirty="0" err="1" smtClean="0"/>
              <a:t>functions_Shell_Rtrim.R</a:t>
            </a:r>
            <a:r>
              <a:rPr lang="en-US" sz="2400" b="1" dirty="0" smtClean="0"/>
              <a:t>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“</a:t>
            </a:r>
            <a:r>
              <a:rPr lang="cs-CZ" sz="2400" b="1" dirty="0" smtClean="0"/>
              <a:t>D:\</a:t>
            </a:r>
            <a:r>
              <a:rPr lang="en-US" sz="2400" b="1" dirty="0" err="1" smtClean="0"/>
              <a:t>working_folder</a:t>
            </a:r>
            <a:r>
              <a:rPr lang="cs-CZ" sz="2400" b="1" dirty="0" smtClean="0"/>
              <a:t>\</a:t>
            </a:r>
            <a:r>
              <a:rPr lang="cs-CZ" sz="2400" b="1" dirty="0" err="1" smtClean="0"/>
              <a:t>functions_Shell_Rtrim.R</a:t>
            </a:r>
            <a:r>
              <a:rPr lang="en-US" sz="2400" b="1" dirty="0" smtClean="0"/>
              <a:t>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“</a:t>
            </a:r>
            <a:r>
              <a:rPr lang="cs-CZ" sz="2400" b="1" dirty="0" smtClean="0"/>
              <a:t>D:\\</a:t>
            </a:r>
            <a:r>
              <a:rPr lang="en-US" sz="2400" b="1" dirty="0" err="1" smtClean="0"/>
              <a:t>working_folder</a:t>
            </a:r>
            <a:r>
              <a:rPr lang="cs-CZ" sz="2400" b="1" dirty="0" smtClean="0"/>
              <a:t>\\functions_Shell_Rtrim.R</a:t>
            </a:r>
            <a:r>
              <a:rPr lang="en-US" sz="2400" b="1" dirty="0" smtClean="0"/>
              <a:t>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If an error message appears, check if all the paths are replaced </a:t>
            </a:r>
            <a:endParaRPr lang="cs-CZ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Read the Manuals in scripts carefully, most of answers will be found in the scripts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Unknown value marked 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TRIM used “-1” x </a:t>
            </a:r>
            <a:r>
              <a:rPr lang="en-US" sz="2400" b="1" dirty="0" smtClean="0"/>
              <a:t>RTRIM-shell uses NA!!!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Ensure yourself that NA is everywhere and not 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 google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If an Error message appears, copy paste this message to Google and there will be answer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Obdélník 4"/>
          <p:cNvSpPr/>
          <p:nvPr/>
        </p:nvSpPr>
        <p:spPr>
          <a:xfrm>
            <a:off x="9655371" y="0"/>
            <a:ext cx="25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 for beginners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89"/>
    </mc:Choice>
    <mc:Fallback xmlns="">
      <p:transition spd="slow" advTm="74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752" x="723900" y="1441450"/>
          <p14:tracePt t="24722" x="723900" y="1435100"/>
          <p14:tracePt t="24730" x="723900" y="1428750"/>
          <p14:tracePt t="24746" x="723900" y="1435100"/>
          <p14:tracePt t="24762" x="723900" y="1441450"/>
          <p14:tracePt t="24770" x="723900" y="1447800"/>
          <p14:tracePt t="24882" x="723900" y="1460500"/>
          <p14:tracePt t="24890" x="723900" y="1466850"/>
          <p14:tracePt t="24899" x="723900" y="1473200"/>
          <p14:tracePt t="24916" x="723900" y="1492250"/>
          <p14:tracePt t="24933" x="723900" y="1517650"/>
          <p14:tracePt t="24949" x="723900" y="1536700"/>
          <p14:tracePt t="24966" x="723900" y="1568450"/>
          <p14:tracePt t="24983" x="723900" y="1612900"/>
          <p14:tracePt t="24999" x="723900" y="1651000"/>
          <p14:tracePt t="25017" x="723900" y="1746250"/>
          <p14:tracePt t="25033" x="723900" y="1816100"/>
          <p14:tracePt t="25050" x="723900" y="1892300"/>
          <p14:tracePt t="25066" x="723900" y="1974850"/>
          <p14:tracePt t="25082" x="723900" y="2044700"/>
          <p14:tracePt t="25099" x="723900" y="2114550"/>
          <p14:tracePt t="25116" x="723900" y="2165350"/>
          <p14:tracePt t="25132" x="723900" y="2209800"/>
          <p14:tracePt t="25149" x="730250" y="2235200"/>
          <p14:tracePt t="25166" x="730250" y="2273300"/>
          <p14:tracePt t="25182" x="736600" y="2305050"/>
          <p14:tracePt t="25199" x="736600" y="2336800"/>
          <p14:tracePt t="25215" x="736600" y="2368550"/>
          <p14:tracePt t="25233" x="736600" y="2463800"/>
          <p14:tracePt t="25249" x="736600" y="2559050"/>
          <p14:tracePt t="25265" x="736600" y="2673350"/>
          <p14:tracePt t="25282" x="736600" y="2781300"/>
          <p14:tracePt t="25299" x="736600" y="2901950"/>
          <p14:tracePt t="25316" x="736600" y="3022600"/>
          <p14:tracePt t="25332" x="736600" y="3136900"/>
          <p14:tracePt t="25349" x="730250" y="3238500"/>
          <p14:tracePt t="25365" x="730250" y="3321050"/>
          <p14:tracePt t="25382" x="730250" y="3390900"/>
          <p14:tracePt t="25399" x="730250" y="3467100"/>
          <p14:tracePt t="25416" x="730250" y="3536950"/>
          <p14:tracePt t="25433" x="730250" y="3632200"/>
          <p14:tracePt t="25449" x="730250" y="3663950"/>
          <p14:tracePt t="25465" x="730250" y="3689350"/>
          <p14:tracePt t="25482" x="730250" y="3708400"/>
          <p14:tracePt t="25499" x="730250" y="3733800"/>
          <p14:tracePt t="25515" x="730250" y="3771900"/>
          <p14:tracePt t="25532" x="730250" y="3803650"/>
          <p14:tracePt t="25549" x="736600" y="3841750"/>
          <p14:tracePt t="25565" x="742950" y="3873500"/>
          <p14:tracePt t="25582" x="749300" y="3924300"/>
          <p14:tracePt t="25599" x="755650" y="3975100"/>
          <p14:tracePt t="25603" x="762000" y="4006850"/>
          <p14:tracePt t="25615" x="768350" y="4013200"/>
          <p14:tracePt t="25633" x="781050" y="4070350"/>
          <p14:tracePt t="25649" x="781050" y="4095750"/>
          <p14:tracePt t="25665" x="800100" y="4133850"/>
          <p14:tracePt t="25682" x="806450" y="4146550"/>
          <p14:tracePt t="25699" x="819150" y="4159250"/>
          <p14:tracePt t="25715" x="838200" y="4178300"/>
          <p14:tracePt t="25731" x="844550" y="4184650"/>
          <p14:tracePt t="25748" x="850900" y="4191000"/>
          <p14:tracePt t="25781" x="857250" y="4197350"/>
          <p14:tracePt t="25798" x="876300" y="4197350"/>
          <p14:tracePt t="25815" x="889000" y="4197350"/>
          <p14:tracePt t="25833" x="908050" y="4197350"/>
          <p14:tracePt t="25849" x="914400" y="4197350"/>
          <p14:tracePt t="25865" x="927100" y="4191000"/>
          <p14:tracePt t="25882" x="946150" y="4184650"/>
          <p14:tracePt t="25898" x="965200" y="4184650"/>
          <p14:tracePt t="25915" x="990600" y="4184650"/>
          <p14:tracePt t="25932" x="1009650" y="4178300"/>
          <p14:tracePt t="25948" x="1028700" y="4178300"/>
          <p14:tracePt t="25985" x="1041400" y="4165600"/>
          <p14:tracePt t="25998" x="1047750" y="4165600"/>
          <p14:tracePt t="26015" x="1054100" y="4152900"/>
          <p14:tracePt t="26031" x="1060450" y="4133850"/>
          <p14:tracePt t="26048" x="1066800" y="4121150"/>
          <p14:tracePt t="26064" x="1073150" y="4114800"/>
          <p14:tracePt t="26081" x="1073150" y="4108450"/>
          <p14:tracePt t="26146" x="1073150" y="4102100"/>
          <p14:tracePt t="26154" x="1079500" y="4095750"/>
          <p14:tracePt t="26165" x="1085850" y="4089400"/>
          <p14:tracePt t="26182" x="1085850" y="4083050"/>
          <p14:tracePt t="26198" x="1092200" y="4083050"/>
          <p14:tracePt t="26215" x="1092200" y="4076700"/>
          <p14:tracePt t="26242" x="1104900" y="4064000"/>
          <p14:tracePt t="26250" x="1104900" y="4057650"/>
          <p14:tracePt t="26265" x="1117600" y="4044950"/>
          <p14:tracePt t="26281" x="1123950" y="4038600"/>
          <p14:tracePt t="26298" x="1130300" y="4025900"/>
          <p14:tracePt t="26454" x="1130300" y="4019550"/>
          <p14:tracePt t="26464" x="1130300" y="4013200"/>
          <p14:tracePt t="26470" x="1136650" y="4006850"/>
          <p14:tracePt t="26495" x="1136650" y="4000500"/>
          <p14:tracePt t="26503" x="1136650" y="3994150"/>
          <p14:tracePt t="26515" x="1143000" y="3987800"/>
          <p14:tracePt t="26531" x="1143000" y="3981450"/>
          <p14:tracePt t="26685" x="1143000" y="3975100"/>
          <p14:tracePt t="36968" x="1136650" y="3975100"/>
          <p14:tracePt t="36974" x="1136650" y="3987800"/>
          <p14:tracePt t="36989" x="1123950" y="4038600"/>
          <p14:tracePt t="37005" x="1117600" y="4057650"/>
          <p14:tracePt t="37022" x="1104900" y="4140200"/>
          <p14:tracePt t="37038" x="1092200" y="4197350"/>
          <p14:tracePt t="37054" x="1079500" y="4229100"/>
          <p14:tracePt t="37071" x="1079500" y="4241800"/>
          <p14:tracePt t="37088" x="1079500" y="4254500"/>
          <p14:tracePt t="37110" x="1079500" y="4260850"/>
          <p14:tracePt t="37166" x="1079500" y="4273550"/>
          <p14:tracePt t="37175" x="1079500" y="4279900"/>
          <p14:tracePt t="37182" x="1073150" y="4286250"/>
          <p14:tracePt t="37193" x="1066800" y="4298950"/>
          <p14:tracePt t="37205" x="1066800" y="4305300"/>
          <p14:tracePt t="37220" x="1066800" y="4311650"/>
          <p14:tracePt t="37237" x="1060450" y="4337050"/>
          <p14:tracePt t="37254" x="1060450" y="4349750"/>
          <p14:tracePt t="37271" x="1054100" y="4362450"/>
          <p14:tracePt t="37288" x="1041400" y="4381500"/>
          <p14:tracePt t="37304" x="1028700" y="4406900"/>
          <p14:tracePt t="37321" x="1022350" y="4425950"/>
          <p14:tracePt t="37338" x="1022350" y="4432300"/>
          <p14:tracePt t="43465" x="1022350" y="4445000"/>
          <p14:tracePt t="43473" x="1022350" y="4451350"/>
          <p14:tracePt t="43484" x="1016000" y="4464050"/>
          <p14:tracePt t="43498" x="1016000" y="4476750"/>
          <p14:tracePt t="43515" x="1016000" y="4489450"/>
          <p14:tracePt t="43533" x="1016000" y="4502150"/>
          <p14:tracePt t="43549" x="1016000" y="4514850"/>
          <p14:tracePt t="43565" x="1003300" y="4527550"/>
          <p14:tracePt t="43582" x="1003300" y="4533900"/>
          <p14:tracePt t="43599" x="1003300" y="4565650"/>
          <p14:tracePt t="43615" x="996950" y="4591050"/>
          <p14:tracePt t="43632" x="996950" y="4629150"/>
          <p14:tracePt t="43648" x="990600" y="4648200"/>
          <p14:tracePt t="43665" x="984250" y="4667250"/>
          <p14:tracePt t="43682" x="977900" y="4673600"/>
          <p14:tracePt t="43699" x="977900" y="4686300"/>
          <p14:tracePt t="43715" x="965200" y="4705350"/>
          <p14:tracePt t="43732" x="958850" y="4711700"/>
          <p14:tracePt t="43765" x="958850" y="4718050"/>
          <p14:tracePt t="43782" x="952500" y="4730750"/>
          <p14:tracePt t="43799" x="952500" y="4743450"/>
          <p14:tracePt t="43815" x="939800" y="4756150"/>
          <p14:tracePt t="43832" x="939800" y="4768850"/>
          <p14:tracePt t="43848" x="933450" y="4781550"/>
          <p14:tracePt t="43865" x="927100" y="4787900"/>
          <p14:tracePt t="43882" x="920750" y="4800600"/>
          <p14:tracePt t="43899" x="908050" y="4813300"/>
          <p14:tracePt t="43915" x="901700" y="4826000"/>
          <p14:tracePt t="43933" x="895350" y="4832350"/>
          <p14:tracePt t="43983" x="882650" y="4832350"/>
          <p14:tracePt t="44014" x="876300" y="4832350"/>
          <p14:tracePt t="44030" x="863600" y="4832350"/>
          <p14:tracePt t="44045" x="857250" y="4826000"/>
          <p14:tracePt t="44060" x="844550" y="4819650"/>
          <p14:tracePt t="44068" x="838200" y="4819650"/>
          <p14:tracePt t="44112" x="831850" y="4819650"/>
          <p14:tracePt t="44143" x="831850" y="4813300"/>
          <p14:tracePt t="44190" x="831850" y="4806950"/>
          <p14:tracePt t="44222" x="831850" y="4800600"/>
          <p14:tracePt t="44238" x="831850" y="4794250"/>
          <p14:tracePt t="44246" x="831850" y="4787900"/>
          <p14:tracePt t="44270" x="831850" y="4781550"/>
          <p14:tracePt t="44319" x="825500" y="4768850"/>
          <p14:tracePt t="44333" x="825500" y="4762500"/>
          <p14:tracePt t="44350" x="825500" y="4756150"/>
          <p14:tracePt t="44366" x="825500" y="4749800"/>
          <p14:tracePt t="44382" x="825500" y="4743450"/>
          <p14:tracePt t="44390" x="825500" y="4737100"/>
          <p14:tracePt t="56522" x="812800" y="4737100"/>
          <p14:tracePt t="56538" x="787400" y="4737100"/>
          <p14:tracePt t="56546" x="787400" y="4743450"/>
          <p14:tracePt t="56554" x="781050" y="4743450"/>
          <p14:tracePt t="56571" x="768350" y="4762500"/>
          <p14:tracePt t="56586" x="762000" y="4787900"/>
          <p14:tracePt t="56603" x="755650" y="4806950"/>
          <p14:tracePt t="56619" x="736600" y="4826000"/>
          <p14:tracePt t="56636" x="717550" y="4851400"/>
          <p14:tracePt t="56653" x="711200" y="4870450"/>
          <p14:tracePt t="56670" x="704850" y="4876800"/>
          <p14:tracePt t="56690" x="698500" y="4914900"/>
          <p14:tracePt t="56703" x="692150" y="4927600"/>
          <p14:tracePt t="56719" x="685800" y="4959350"/>
          <p14:tracePt t="56737" x="666750" y="5003800"/>
          <p14:tracePt t="56753" x="654050" y="5054600"/>
          <p14:tracePt t="56770" x="641350" y="5099050"/>
          <p14:tracePt t="56786" x="635000" y="5137150"/>
          <p14:tracePt t="56803" x="635000" y="5168900"/>
          <p14:tracePt t="56819" x="622300" y="5213350"/>
          <p14:tracePt t="56836" x="615950" y="5251450"/>
          <p14:tracePt t="56853" x="603250" y="5289550"/>
          <p14:tracePt t="56871" x="596900" y="5327650"/>
          <p14:tracePt t="56886" x="596900" y="5353050"/>
          <p14:tracePt t="56903" x="596900" y="5378450"/>
          <p14:tracePt t="56919" x="596900" y="5391150"/>
          <p14:tracePt t="56937" x="596900" y="5422900"/>
          <p14:tracePt t="56953" x="596900" y="5435600"/>
          <p14:tracePt t="56970" x="596900" y="5454650"/>
          <p14:tracePt t="56987" x="596900" y="5473700"/>
          <p14:tracePt t="57002" x="596900" y="5492750"/>
          <p14:tracePt t="57019" x="596900" y="5505450"/>
          <p14:tracePt t="57036" x="596900" y="5530850"/>
          <p14:tracePt t="57053" x="596900" y="5556250"/>
          <p14:tracePt t="57071" x="596900" y="5562600"/>
          <p14:tracePt t="57086" x="596900" y="5575300"/>
          <p14:tracePt t="57103" x="596900" y="5600700"/>
          <p14:tracePt t="57119" x="603250" y="5607050"/>
          <p14:tracePt t="57137" x="603250" y="5651500"/>
          <p14:tracePt t="57153" x="609600" y="5664200"/>
          <p14:tracePt t="57169" x="622300" y="5689600"/>
          <p14:tracePt t="57186" x="622300" y="5702300"/>
          <p14:tracePt t="57202" x="635000" y="5727700"/>
          <p14:tracePt t="57219" x="647700" y="5753100"/>
          <p14:tracePt t="57236" x="654050" y="5765800"/>
          <p14:tracePt t="57252" x="660400" y="5772150"/>
          <p14:tracePt t="57269" x="666750" y="5784850"/>
          <p14:tracePt t="57302" x="666750" y="5791200"/>
          <p14:tracePt t="57336" x="685800" y="5803900"/>
          <p14:tracePt t="57344" x="692150" y="5810250"/>
          <p14:tracePt t="57369" x="698500" y="5816600"/>
          <p14:tracePt t="57401" x="704850" y="5829300"/>
          <p14:tracePt t="57410" x="711200" y="5835650"/>
          <p14:tracePt t="57419" x="717550" y="5848350"/>
          <p14:tracePt t="57436" x="730250" y="5854700"/>
          <p14:tracePt t="57452" x="736600" y="5861050"/>
          <p14:tracePt t="57498" x="742950" y="5867400"/>
          <p14:tracePt t="57578" x="742950" y="5873750"/>
          <p14:tracePt t="7431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aware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1287565" y="1447636"/>
            <a:ext cx="9890333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ontent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 of the files, which YOU send to PECBMS, MUST BE EXACTLY THE SAME AS THE ONE CREATED BY the RTRIM-shell!!!! </a:t>
            </a:r>
            <a:endParaRPr lang="en-US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allowed to change the RTRIM-shell code for data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 me if you find a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mistake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add any covariates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RTRIM-shell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not enable to run models with covariates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 RTRIM does. </a:t>
            </a: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Reason: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unification of analyses for all the countries.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70009" y="143820"/>
            <a:ext cx="135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71"/>
    </mc:Choice>
    <mc:Fallback xmlns="">
      <p:transition spd="slow" advTm="38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4196" y="182645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Good luck!</a:t>
            </a:r>
            <a:br>
              <a:rPr lang="en-US" dirty="0" smtClean="0"/>
            </a:br>
            <a:r>
              <a:rPr lang="en-US" dirty="0" smtClean="0"/>
              <a:t>Do not hesitate to ask.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7"/>
    </mc:Choice>
    <mc:Fallback xmlns="">
      <p:transition spd="slow" advTm="37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9834" y="0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Important change in </a:t>
            </a:r>
            <a:r>
              <a:rPr lang="en-US" dirty="0" smtClean="0"/>
              <a:t>attitude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621588" y="1086281"/>
            <a:ext cx="110497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= 1 rigid program for 20 years without changes</a:t>
            </a:r>
          </a:p>
          <a:p>
            <a:endParaRPr lang="en-US" sz="1200" dirty="0"/>
          </a:p>
          <a:p>
            <a:r>
              <a:rPr lang="en-US" sz="2400" dirty="0" smtClean="0"/>
              <a:t>RTRIM-shell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= 1 R script for RTRIM-shell + possible additional scripts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=&gt; Changes in time enabling fast reactions and program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Program will be improved and adjusted by anybody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=&gt; good to follow the Forum, where all news will be discussed and explained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Agree with </a:t>
            </a:r>
            <a:r>
              <a:rPr lang="en-US" sz="2400" dirty="0" err="1" smtClean="0"/>
              <a:t>authomatic</a:t>
            </a:r>
            <a:r>
              <a:rPr lang="en-US" sz="2400" dirty="0" smtClean="0"/>
              <a:t> Email reminders informing about new post in Forum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Newest updated version will be sent together with recent data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RTRIM-shell and On-line tool Tutorials yearly update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57315" y="5056599"/>
            <a:ext cx="116444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Recent RTRIM-shell script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If </a:t>
            </a:r>
            <a:r>
              <a:rPr lang="en-GB" sz="2400" dirty="0"/>
              <a:t>you improve </a:t>
            </a:r>
            <a:r>
              <a:rPr lang="en-GB" sz="2400" dirty="0" smtClean="0"/>
              <a:t>any of scripts, </a:t>
            </a:r>
            <a:r>
              <a:rPr lang="en-GB" sz="2400" dirty="0"/>
              <a:t>your version will be always 0.1 higher than the former one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=&gt; </a:t>
            </a:r>
            <a:r>
              <a:rPr lang="en-GB" sz="2400" dirty="0"/>
              <a:t>downloaded </a:t>
            </a:r>
            <a:r>
              <a:rPr lang="en-GB" sz="2400" dirty="0" smtClean="0"/>
              <a:t>script RTRIM-shell_v1.2 </a:t>
            </a:r>
            <a:r>
              <a:rPr lang="en-GB" sz="2400" dirty="0"/>
              <a:t>-&gt; Improved version =  </a:t>
            </a:r>
            <a:r>
              <a:rPr lang="en-GB" sz="2400" dirty="0" smtClean="0"/>
              <a:t>RTRIM-shell_v1.3 </a:t>
            </a:r>
            <a:endParaRPr lang="en-GB" sz="2400" dirty="0"/>
          </a:p>
        </p:txBody>
      </p:sp>
      <p:sp>
        <p:nvSpPr>
          <p:cNvPr id="6" name="Obdélník 5"/>
          <p:cNvSpPr/>
          <p:nvPr/>
        </p:nvSpPr>
        <p:spPr>
          <a:xfrm>
            <a:off x="10770009" y="143820"/>
            <a:ext cx="135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73"/>
    </mc:Choice>
    <mc:Fallback xmlns="">
      <p:transition spd="slow" advTm="47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9834" y="0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Important change in </a:t>
            </a:r>
            <a:r>
              <a:rPr lang="en-US" dirty="0" smtClean="0"/>
              <a:t>attitude</a:t>
            </a:r>
            <a:endParaRPr lang="en-US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21588" y="1086281"/>
            <a:ext cx="110497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= 1 rigid program for 20 years without changes</a:t>
            </a:r>
          </a:p>
          <a:p>
            <a:endParaRPr lang="en-US" sz="1200" dirty="0"/>
          </a:p>
          <a:p>
            <a:r>
              <a:rPr lang="en-US" sz="2400" dirty="0" smtClean="0"/>
              <a:t>RTRIM-shell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= 1 R script for RTRIM-shell + possible additional scripts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=&gt; Changes in time enabling fast reactions and program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Program will be improved and adjusted by anybody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=&gt; good to follow the Forum, where all news will be discussed and explained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Agree with </a:t>
            </a:r>
            <a:r>
              <a:rPr lang="en-US" sz="2400" dirty="0" err="1" smtClean="0"/>
              <a:t>authomatic</a:t>
            </a:r>
            <a:r>
              <a:rPr lang="en-US" sz="2400" dirty="0" smtClean="0"/>
              <a:t> Email reminders informing about new post in Forum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Newest updated version will be sent together with recent data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RTRIM-shell and On-line tool Tutorials yearly update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7315" y="5056599"/>
            <a:ext cx="11513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/>
              <a:t>Recent RTRIM-shell script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/>
              <a:t>If you improve </a:t>
            </a:r>
            <a:r>
              <a:rPr lang="en-GB" sz="2400" dirty="0" smtClean="0"/>
              <a:t>any of scripts, </a:t>
            </a:r>
            <a:r>
              <a:rPr lang="en-GB" sz="2400" dirty="0"/>
              <a:t>your version will be always 0.1 higher than the former one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=&gt; </a:t>
            </a:r>
            <a:r>
              <a:rPr lang="en-GB" sz="2400" dirty="0"/>
              <a:t>downloaded </a:t>
            </a:r>
            <a:r>
              <a:rPr lang="en-GB" sz="2400" dirty="0" smtClean="0"/>
              <a:t>script RTRIM-shell_v1.2 </a:t>
            </a:r>
            <a:r>
              <a:rPr lang="en-GB" sz="2400" dirty="0"/>
              <a:t>-&gt; Improved version =  </a:t>
            </a:r>
            <a:r>
              <a:rPr lang="en-GB" sz="2400" dirty="0" smtClean="0"/>
              <a:t>RTRIM-shell_v1.3 </a:t>
            </a:r>
            <a:endParaRPr lang="en-GB" sz="2400" dirty="0"/>
          </a:p>
        </p:txBody>
      </p:sp>
      <p:sp>
        <p:nvSpPr>
          <p:cNvPr id="9" name="Obdélník 8"/>
          <p:cNvSpPr/>
          <p:nvPr/>
        </p:nvSpPr>
        <p:spPr>
          <a:xfrm>
            <a:off x="10770009" y="143820"/>
            <a:ext cx="135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7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9"/>
    </mc:Choice>
    <mc:Fallback xmlns="">
      <p:transition spd="slow" advTm="28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467" y="-992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PECBMS forum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3048000" y="17670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4" name="Obdélník 3"/>
          <p:cNvSpPr/>
          <p:nvPr/>
        </p:nvSpPr>
        <p:spPr>
          <a:xfrm>
            <a:off x="838200" y="1254852"/>
            <a:ext cx="108617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Communication portal for PECBMS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Couple of forums for RTRIM-shell, On-line tools, Site-level data,…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Forum for one big topic with couple of </a:t>
            </a:r>
            <a:r>
              <a:rPr lang="en-GB" sz="2400" dirty="0" err="1" smtClean="0"/>
              <a:t>subforums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>Example: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RTRIM-shell forum contains </a:t>
            </a:r>
            <a:r>
              <a:rPr lang="en-GB" sz="2400" dirty="0" err="1" smtClean="0"/>
              <a:t>subforums</a:t>
            </a:r>
            <a:r>
              <a:rPr lang="en-GB" sz="2400" dirty="0" smtClean="0"/>
              <a:t>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Tutorial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Data preparation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RTRIM-shell script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Main </a:t>
            </a:r>
            <a:r>
              <a:rPr lang="en-GB" sz="2400" dirty="0" smtClean="0"/>
              <a:t>administrator: Eva </a:t>
            </a:r>
            <a:r>
              <a:rPr lang="en-GB" sz="2400" dirty="0" err="1" smtClean="0"/>
              <a:t>Silarova</a:t>
            </a: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 smtClean="0"/>
              <a:t>Will </a:t>
            </a:r>
            <a:r>
              <a:rPr lang="en-GB" sz="2400" i="1" dirty="0" smtClean="0"/>
              <a:t>be introduced at PECBMS Webinar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770009" y="143820"/>
            <a:ext cx="135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40"/>
    </mc:Choice>
    <mc:Fallback xmlns="">
      <p:transition spd="slow" advTm="6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375" y="5018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RTRIM-shell </a:t>
            </a:r>
            <a:r>
              <a:rPr lang="en-GB" b="1" dirty="0" smtClean="0">
                <a:solidFill>
                  <a:srgbClr val="FF0000"/>
                </a:solidFill>
              </a:rPr>
              <a:t>Webinar</a:t>
            </a:r>
            <a:r>
              <a:rPr lang="en-GB" dirty="0">
                <a:solidFill>
                  <a:srgbClr val="FF0000"/>
                </a:solidFill>
              </a:rPr>
              <a:t/>
            </a:r>
            <a:br>
              <a:rPr lang="en-GB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1075507" y="1347168"/>
            <a:ext cx="8762335" cy="5355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On Tuesday 30.3</a:t>
            </a:r>
            <a:r>
              <a:rPr lang="en-GB" sz="2400" b="1" dirty="0">
                <a:solidFill>
                  <a:srgbClr val="FF0000"/>
                </a:solidFill>
              </a:rPr>
              <a:t>. at </a:t>
            </a:r>
            <a:r>
              <a:rPr lang="en-GB" sz="2400" b="1" dirty="0" smtClean="0">
                <a:solidFill>
                  <a:srgbClr val="FF0000"/>
                </a:solidFill>
              </a:rPr>
              <a:t>10-12 am CET</a:t>
            </a:r>
            <a:br>
              <a:rPr lang="en-GB" sz="2400" b="1" dirty="0" smtClean="0">
                <a:solidFill>
                  <a:srgbClr val="FF0000"/>
                </a:solidFill>
              </a:rPr>
            </a:br>
            <a:r>
              <a:rPr lang="en-US" dirty="0"/>
              <a:t>Topic: RTRIM-shell webinar (Eva)</a:t>
            </a:r>
          </a:p>
          <a:p>
            <a:r>
              <a:rPr lang="en-US" dirty="0"/>
              <a:t>Time: Mar 30, 2021 10:00 Prague Bratislava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Join Zoom Meeting</a:t>
            </a:r>
          </a:p>
          <a:p>
            <a:r>
              <a:rPr lang="en-US" dirty="0">
                <a:hlinkClick r:id="rId4"/>
              </a:rPr>
              <a:t>https://us02web.zoom.us/j/85793250178?pwd=OWc1NFp4YWVhT20xOHNabFk2TGR0dz09</a:t>
            </a:r>
            <a:endParaRPr lang="en-US" dirty="0"/>
          </a:p>
          <a:p>
            <a:r>
              <a:rPr lang="en-US" dirty="0" smtClean="0"/>
              <a:t>Meeting </a:t>
            </a:r>
            <a:r>
              <a:rPr lang="en-US" dirty="0"/>
              <a:t>ID: 857 9325 0178</a:t>
            </a:r>
          </a:p>
          <a:p>
            <a:r>
              <a:rPr lang="en-US" dirty="0"/>
              <a:t>Passcode: </a:t>
            </a:r>
            <a:r>
              <a:rPr lang="en-US" dirty="0" smtClean="0"/>
              <a:t>364857</a:t>
            </a:r>
            <a:endParaRPr lang="en-GB" sz="2400" b="1" dirty="0" smtClean="0">
              <a:solidFill>
                <a:srgbClr val="FF0000"/>
              </a:solidFill>
            </a:endParaRPr>
          </a:p>
          <a:p>
            <a:endParaRPr lang="en-GB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What to do before </a:t>
            </a:r>
            <a:r>
              <a:rPr lang="en-US" sz="2400" b="1" dirty="0">
                <a:solidFill>
                  <a:srgbClr val="FF0000"/>
                </a:solidFill>
              </a:rPr>
              <a:t>webinar: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Run example files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Run RTRIM-shell with your own data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400" dirty="0"/>
              <a:t>Start with </a:t>
            </a:r>
            <a:r>
              <a:rPr lang="en-GB" sz="2400" dirty="0" smtClean="0"/>
              <a:t>2-3 </a:t>
            </a:r>
            <a:r>
              <a:rPr lang="en-GB" sz="2400" dirty="0"/>
              <a:t>most common species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400" dirty="0"/>
              <a:t>Copy the example files and fill it with your own data.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400" dirty="0"/>
              <a:t>Run RTRIM-shell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400" dirty="0"/>
              <a:t>Contact me in case of problems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770009" y="143820"/>
            <a:ext cx="135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29"/>
    </mc:Choice>
    <mc:Fallback xmlns="">
      <p:transition spd="slow" advTm="34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229031" y="5409015"/>
            <a:ext cx="6371304" cy="432619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1229031" y="4986518"/>
            <a:ext cx="6371304" cy="432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1229032" y="4060723"/>
            <a:ext cx="5663381" cy="432619"/>
          </a:xfrm>
          <a:prstGeom prst="rect">
            <a:avLst/>
          </a:prstGeom>
          <a:solidFill>
            <a:srgbClr val="E9F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1229032" y="2340077"/>
            <a:ext cx="5663381" cy="1720646"/>
          </a:xfrm>
          <a:prstGeom prst="rect">
            <a:avLst/>
          </a:prstGeom>
          <a:solidFill>
            <a:srgbClr val="FFE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élník 3"/>
          <p:cNvSpPr/>
          <p:nvPr/>
        </p:nvSpPr>
        <p:spPr>
          <a:xfrm>
            <a:off x="1229032" y="1907458"/>
            <a:ext cx="5663381" cy="852834"/>
          </a:xfrm>
          <a:prstGeom prst="rect">
            <a:avLst/>
          </a:prstGeom>
          <a:solidFill>
            <a:srgbClr val="FF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202" y="7561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400" dirty="0"/>
              <a:t/>
            </a:r>
            <a:br>
              <a:rPr lang="cs-CZ" sz="5400" dirty="0"/>
            </a:br>
            <a:r>
              <a:rPr lang="cs-CZ" sz="4900" dirty="0" smtClean="0"/>
              <a:t>RTRIM-</a:t>
            </a:r>
            <a:r>
              <a:rPr lang="cs-CZ" sz="4900" dirty="0" err="1" smtClean="0"/>
              <a:t>shell</a:t>
            </a:r>
            <a:r>
              <a:rPr lang="cs-CZ" sz="4900" dirty="0" smtClean="0"/>
              <a:t> </a:t>
            </a:r>
            <a:r>
              <a:rPr lang="cs-CZ" sz="4900" dirty="0" err="1" smtClean="0"/>
              <a:t>Procedure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47067" y="1874690"/>
            <a:ext cx="95918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Create a </a:t>
            </a:r>
            <a:r>
              <a:rPr lang="en-GB" sz="2800" dirty="0" err="1" smtClean="0"/>
              <a:t>working_folder</a:t>
            </a:r>
            <a:endParaRPr lang="en-GB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Input files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RTRIM-shell scripts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Downloading R and RTRIM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Output files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 smtClean="0"/>
              <a:t>Output correction and submission</a:t>
            </a:r>
          </a:p>
          <a:p>
            <a:endParaRPr lang="en-GB" dirty="0" smtClean="0"/>
          </a:p>
          <a:p>
            <a:pPr marL="342900" indent="-342900">
              <a:buFont typeface="+mj-lt"/>
              <a:buAutoNum type="arabicPeriod"/>
            </a:pPr>
            <a:endParaRPr lang="en-GB" dirty="0" smtClean="0"/>
          </a:p>
          <a:p>
            <a:r>
              <a:rPr lang="cs-CZ" sz="2400" dirty="0" smtClean="0"/>
              <a:t>RTRIM-</a:t>
            </a:r>
            <a:r>
              <a:rPr lang="cs-CZ" sz="2400" dirty="0" err="1" smtClean="0"/>
              <a:t>shell</a:t>
            </a:r>
            <a:r>
              <a:rPr lang="cs-CZ" sz="2400" dirty="0" smtClean="0"/>
              <a:t> </a:t>
            </a:r>
            <a:r>
              <a:rPr lang="cs-CZ" sz="2400" dirty="0" err="1" smtClean="0"/>
              <a:t>examples</a:t>
            </a:r>
            <a:r>
              <a:rPr lang="cs-CZ" sz="2400" dirty="0" smtClean="0"/>
              <a:t> </a:t>
            </a:r>
            <a:endParaRPr lang="en-US" sz="2400" dirty="0" smtClean="0"/>
          </a:p>
          <a:p>
            <a:r>
              <a:rPr lang="cs-CZ" sz="2400" dirty="0" smtClean="0"/>
              <a:t>R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beginners</a:t>
            </a:r>
            <a:endParaRPr lang="en-GB" sz="2400" dirty="0"/>
          </a:p>
        </p:txBody>
      </p:sp>
      <p:sp>
        <p:nvSpPr>
          <p:cNvPr id="10" name="Obdélník 9"/>
          <p:cNvSpPr/>
          <p:nvPr/>
        </p:nvSpPr>
        <p:spPr>
          <a:xfrm>
            <a:off x="10770009" y="143820"/>
            <a:ext cx="135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  <a:endParaRPr lang="en-US" dirty="0"/>
          </a:p>
        </p:txBody>
      </p:sp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7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39"/>
    </mc:Choice>
    <mc:Fallback xmlns="">
      <p:transition spd="slow" advTm="34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9|3.2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1689</Words>
  <Application>Microsoft Office PowerPoint</Application>
  <PresentationFormat>Širokoúhlá obrazovka</PresentationFormat>
  <Paragraphs>413</Paragraphs>
  <Slides>40</Slides>
  <Notes>1</Notes>
  <HiddenSlides>0</HiddenSlides>
  <MMClips>40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Motiv Office</vt:lpstr>
      <vt:lpstr>RTRIM-shell tutorial</vt:lpstr>
      <vt:lpstr>RTRIM-shell Introduction</vt:lpstr>
      <vt:lpstr>RTRIM-shell Introduction</vt:lpstr>
      <vt:lpstr>Be aware  </vt:lpstr>
      <vt:lpstr>Important change in attitude</vt:lpstr>
      <vt:lpstr>Important change in attitude</vt:lpstr>
      <vt:lpstr>PECBMS forum</vt:lpstr>
      <vt:lpstr>RTRIM-shell Webinar </vt:lpstr>
      <vt:lpstr> RTRIM-shell Procedure</vt:lpstr>
      <vt:lpstr> RTRIM-shell Procedure</vt:lpstr>
      <vt:lpstr>1. Create a working_folder </vt:lpstr>
      <vt:lpstr>2. Input files </vt:lpstr>
      <vt:lpstr>2. What does the name of input file mean? </vt:lpstr>
      <vt:lpstr>Prezentace aplikace PowerPoint</vt:lpstr>
      <vt:lpstr>Prezentace aplikace PowerPoint</vt:lpstr>
      <vt:lpstr>Prezentace aplikace PowerPoint</vt:lpstr>
      <vt:lpstr>Prezentace aplikace PowerPoint</vt:lpstr>
      <vt:lpstr>3. R Script preparations </vt:lpstr>
      <vt:lpstr>3. R Script preparations </vt:lpstr>
      <vt:lpstr>4. Download R and RTRIM if needed</vt:lpstr>
      <vt:lpstr>5. Overview</vt:lpstr>
      <vt:lpstr>5. Output files from RTRIM-shell analyses</vt:lpstr>
      <vt:lpstr>5. Output file „all_Indices_All_Trends.csv“</vt:lpstr>
      <vt:lpstr>5. Output files to be submitted  This is exact form of files!!!!!!!!!!!!!!!!!!</vt:lpstr>
      <vt:lpstr>6. All Output files from RTRIM-shell analyses shall be submitted</vt:lpstr>
      <vt:lpstr>Monitoring_scheme_{country_code}.xlsx</vt:lpstr>
      <vt:lpstr>Prezentace aplikace PowerPoint</vt:lpstr>
      <vt:lpstr>Prezentace aplikace PowerPoint</vt:lpstr>
      <vt:lpstr>6. Delete prefix in Total Commander</vt:lpstr>
      <vt:lpstr>Data submission in the On-line tool</vt:lpstr>
      <vt:lpstr>7. Example to practise RTRIM-shell</vt:lpstr>
      <vt:lpstr>7. Example to practise RTRIM-shell</vt:lpstr>
      <vt:lpstr>7. Example to practise RTRIM-shell</vt:lpstr>
      <vt:lpstr>R for beginners</vt:lpstr>
      <vt:lpstr>RStudio download</vt:lpstr>
      <vt:lpstr>R download and setting for RTRIM-shell</vt:lpstr>
      <vt:lpstr>RTRIM package download for RTRIM-shell</vt:lpstr>
      <vt:lpstr>Most usual problems</vt:lpstr>
      <vt:lpstr>Most usual problems</vt:lpstr>
      <vt:lpstr>Good luck! Do not hesitate to ask. 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RTRIM-shell tutorial</dc:title>
  <dc:creator>Eva Šilarová</dc:creator>
  <cp:lastModifiedBy>Eva Šilarová</cp:lastModifiedBy>
  <cp:revision>128</cp:revision>
  <dcterms:created xsi:type="dcterms:W3CDTF">2019-05-06T20:30:11Z</dcterms:created>
  <dcterms:modified xsi:type="dcterms:W3CDTF">2021-03-15T07:44:41Z</dcterms:modified>
</cp:coreProperties>
</file>